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embeddedFontLst>
    <p:embeddedFont>
      <p:font typeface="Nanum Gothic" panose="02010600030101010101" charset="-127"/>
      <p:regular r:id="rId65"/>
      <p:bold r:id="rId66"/>
    </p:embeddedFont>
    <p:embeddedFont>
      <p:font typeface="Consolas" panose="020B0609020204030204" pitchFamily="49" charset="0"/>
      <p:regular r:id="rId67"/>
      <p:bold r:id="rId68"/>
      <p:italic r:id="rId69"/>
      <p:boldItalic r:id="rId70"/>
    </p:embeddedFont>
    <p:embeddedFont>
      <p:font typeface="Roboto" panose="02010600030101010101"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120" y="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3"/>
        <p:cNvGrpSpPr/>
        <p:nvPr/>
      </p:nvGrpSpPr>
      <p:grpSpPr>
        <a:xfrm>
          <a:off x="0" y="0"/>
          <a:ext cx="0" cy="0"/>
          <a:chOff x="0" y="0"/>
          <a:chExt cx="0" cy="0"/>
        </a:xfrm>
      </p:grpSpPr>
      <p:sp>
        <p:nvSpPr>
          <p:cNvPr id="6044" name="Google Shape;6044;g78327f1586_217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5" name="Google Shape;6045;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2"/>
        <p:cNvGrpSpPr/>
        <p:nvPr/>
      </p:nvGrpSpPr>
      <p:grpSpPr>
        <a:xfrm>
          <a:off x="0" y="0"/>
          <a:ext cx="0" cy="0"/>
          <a:chOff x="0" y="0"/>
          <a:chExt cx="0" cy="0"/>
        </a:xfrm>
      </p:grpSpPr>
      <p:sp>
        <p:nvSpPr>
          <p:cNvPr id="6103" name="Google Shape;6103;g78327f1586_217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4" name="Google Shape;6104;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2"/>
        <p:cNvGrpSpPr/>
        <p:nvPr/>
      </p:nvGrpSpPr>
      <p:grpSpPr>
        <a:xfrm>
          <a:off x="0" y="0"/>
          <a:ext cx="0" cy="0"/>
          <a:chOff x="0" y="0"/>
          <a:chExt cx="0" cy="0"/>
        </a:xfrm>
      </p:grpSpPr>
      <p:sp>
        <p:nvSpPr>
          <p:cNvPr id="6153" name="Google Shape;6153;g78327f1586_217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4" name="Google Shape;6154;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2"/>
        <p:cNvGrpSpPr/>
        <p:nvPr/>
      </p:nvGrpSpPr>
      <p:grpSpPr>
        <a:xfrm>
          <a:off x="0" y="0"/>
          <a:ext cx="0" cy="0"/>
          <a:chOff x="0" y="0"/>
          <a:chExt cx="0" cy="0"/>
        </a:xfrm>
      </p:grpSpPr>
      <p:sp>
        <p:nvSpPr>
          <p:cNvPr id="6233" name="Google Shape;6233;g78327f1586_15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4" name="Google Shape;6234;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7"/>
        <p:cNvGrpSpPr/>
        <p:nvPr/>
      </p:nvGrpSpPr>
      <p:grpSpPr>
        <a:xfrm>
          <a:off x="0" y="0"/>
          <a:ext cx="0" cy="0"/>
          <a:chOff x="0" y="0"/>
          <a:chExt cx="0" cy="0"/>
        </a:xfrm>
      </p:grpSpPr>
      <p:sp>
        <p:nvSpPr>
          <p:cNvPr id="6238" name="Google Shape;6238;g78327f1586_153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9" name="Google Shape;6239;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1"/>
        <p:cNvGrpSpPr/>
        <p:nvPr/>
      </p:nvGrpSpPr>
      <p:grpSpPr>
        <a:xfrm>
          <a:off x="0" y="0"/>
          <a:ext cx="0" cy="0"/>
          <a:chOff x="0" y="0"/>
          <a:chExt cx="0" cy="0"/>
        </a:xfrm>
      </p:grpSpPr>
      <p:sp>
        <p:nvSpPr>
          <p:cNvPr id="6362" name="Google Shape;6362;g78327f1586_153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3" name="Google Shape;6363;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78327f1586_1537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5"/>
        <p:cNvGrpSpPr/>
        <p:nvPr/>
      </p:nvGrpSpPr>
      <p:grpSpPr>
        <a:xfrm>
          <a:off x="0" y="0"/>
          <a:ext cx="0" cy="0"/>
          <a:chOff x="0" y="0"/>
          <a:chExt cx="0" cy="0"/>
        </a:xfrm>
      </p:grpSpPr>
      <p:sp>
        <p:nvSpPr>
          <p:cNvPr id="6476" name="Google Shape;6476;g878bb028e8_168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7" name="Google Shape;6477;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6"/>
        <p:cNvGrpSpPr/>
        <p:nvPr/>
      </p:nvGrpSpPr>
      <p:grpSpPr>
        <a:xfrm>
          <a:off x="0" y="0"/>
          <a:ext cx="0" cy="0"/>
          <a:chOff x="0" y="0"/>
          <a:chExt cx="0" cy="0"/>
        </a:xfrm>
      </p:grpSpPr>
      <p:sp>
        <p:nvSpPr>
          <p:cNvPr id="6497" name="Google Shape;6497;g78327f1586_1537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8" name="Google Shape;6498;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3"/>
        <p:cNvGrpSpPr/>
        <p:nvPr/>
      </p:nvGrpSpPr>
      <p:grpSpPr>
        <a:xfrm>
          <a:off x="0" y="0"/>
          <a:ext cx="0" cy="0"/>
          <a:chOff x="0" y="0"/>
          <a:chExt cx="0" cy="0"/>
        </a:xfrm>
      </p:grpSpPr>
      <p:sp>
        <p:nvSpPr>
          <p:cNvPr id="6624" name="Google Shape;6624;g78327f1586_1537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5" name="Google Shape;6625;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9"/>
        <p:cNvGrpSpPr/>
        <p:nvPr/>
      </p:nvGrpSpPr>
      <p:grpSpPr>
        <a:xfrm>
          <a:off x="0" y="0"/>
          <a:ext cx="0" cy="0"/>
          <a:chOff x="0" y="0"/>
          <a:chExt cx="0" cy="0"/>
        </a:xfrm>
      </p:grpSpPr>
      <p:sp>
        <p:nvSpPr>
          <p:cNvPr id="6680" name="Google Shape;6680;g78327f1586_1537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1" name="Google Shape;6681;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0"/>
        <p:cNvGrpSpPr/>
        <p:nvPr/>
      </p:nvGrpSpPr>
      <p:grpSpPr>
        <a:xfrm>
          <a:off x="0" y="0"/>
          <a:ext cx="0" cy="0"/>
          <a:chOff x="0" y="0"/>
          <a:chExt cx="0" cy="0"/>
        </a:xfrm>
      </p:grpSpPr>
      <p:sp>
        <p:nvSpPr>
          <p:cNvPr id="6761" name="Google Shape;6761;g78327f1586_1537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2" name="Google Shape;6762;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4"/>
        <p:cNvGrpSpPr/>
        <p:nvPr/>
      </p:nvGrpSpPr>
      <p:grpSpPr>
        <a:xfrm>
          <a:off x="0" y="0"/>
          <a:ext cx="0" cy="0"/>
          <a:chOff x="0" y="0"/>
          <a:chExt cx="0" cy="0"/>
        </a:xfrm>
      </p:grpSpPr>
      <p:sp>
        <p:nvSpPr>
          <p:cNvPr id="6855" name="Google Shape;6855;g78327f1586_1537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6" name="Google Shape;6856;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78327f1586_1537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3"/>
        <p:cNvGrpSpPr/>
        <p:nvPr/>
      </p:nvGrpSpPr>
      <p:grpSpPr>
        <a:xfrm>
          <a:off x="0" y="0"/>
          <a:ext cx="0" cy="0"/>
          <a:chOff x="0" y="0"/>
          <a:chExt cx="0" cy="0"/>
        </a:xfrm>
      </p:grpSpPr>
      <p:sp>
        <p:nvSpPr>
          <p:cNvPr id="7034" name="Google Shape;7034;g85a0789696_74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5" name="Google Shape;7035;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5"/>
        <p:cNvGrpSpPr/>
        <p:nvPr/>
      </p:nvGrpSpPr>
      <p:grpSpPr>
        <a:xfrm>
          <a:off x="0" y="0"/>
          <a:ext cx="0" cy="0"/>
          <a:chOff x="0" y="0"/>
          <a:chExt cx="0" cy="0"/>
        </a:xfrm>
      </p:grpSpPr>
      <p:sp>
        <p:nvSpPr>
          <p:cNvPr id="7266" name="Google Shape;7266;g78327f1586_1537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7" name="Google Shape;7267;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E0EDBA">
                  <a:alpha val="29411"/>
                </a:srgbClr>
              </a:gs>
              <a:gs pos="100000">
                <a:srgbClr val="B6D7A8">
                  <a:alpha val="3098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7"/>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7"/>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7"/>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7"/>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7"/>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7"/>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7"/>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7"/>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7"/>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7"/>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7"/>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7"/>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7"/>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7"/>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7"/>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7"/>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7"/>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7"/>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7"/>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7"/>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7"/>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7"/>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7"/>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7"/>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7"/>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7"/>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7"/>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7"/>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7"/>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7"/>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7"/>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7"/>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7"/>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7"/>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7"/>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7"/>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7"/>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7"/>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7"/>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7"/>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7"/>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1924481" y="2722077"/>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933" name="Google Shape;5933;p57"/>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985" name="Google Shape;5985;p57"/>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7"/>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7"/>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58"/>
          <p:cNvCxnSpPr>
            <a:stCxn id="5999" idx="2"/>
            <a:endCxn id="5999"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58"/>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6039" name="Google Shape;6039;p58"/>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46"/>
        <p:cNvGrpSpPr/>
        <p:nvPr/>
      </p:nvGrpSpPr>
      <p:grpSpPr>
        <a:xfrm>
          <a:off x="0" y="0"/>
          <a:ext cx="0" cy="0"/>
          <a:chOff x="0" y="0"/>
          <a:chExt cx="0" cy="0"/>
        </a:xfrm>
      </p:grpSpPr>
      <p:sp>
        <p:nvSpPr>
          <p:cNvPr id="6047" name="Google Shape;6047;p59"/>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8" name="Google Shape;6048;p59"/>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9" name="Google Shape;6049;p59"/>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6050" name="Google Shape;6050;p59"/>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51" name="Google Shape;6051;p59"/>
          <p:cNvCxnSpPr>
            <a:stCxn id="6050"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2" name="Google Shape;6052;p59"/>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6053" name="Google Shape;6053;p59"/>
          <p:cNvGrpSpPr/>
          <p:nvPr/>
        </p:nvGrpSpPr>
        <p:grpSpPr>
          <a:xfrm>
            <a:off x="1432449" y="496407"/>
            <a:ext cx="462868" cy="954948"/>
            <a:chOff x="837658" y="496313"/>
            <a:chExt cx="1057500" cy="954948"/>
          </a:xfrm>
        </p:grpSpPr>
        <p:cxnSp>
          <p:nvCxnSpPr>
            <p:cNvPr id="6054" name="Google Shape;6054;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8" name="Google Shape;6058;p59"/>
          <p:cNvGrpSpPr/>
          <p:nvPr/>
        </p:nvGrpSpPr>
        <p:grpSpPr>
          <a:xfrm>
            <a:off x="2428836" y="496407"/>
            <a:ext cx="480634" cy="954948"/>
            <a:chOff x="837658" y="496313"/>
            <a:chExt cx="1057500" cy="954948"/>
          </a:xfrm>
        </p:grpSpPr>
        <p:cxnSp>
          <p:nvCxnSpPr>
            <p:cNvPr id="6059" name="Google Shape;6059;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0" name="Google Shape;6060;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3" name="Google Shape;6063;p59"/>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64" name="Google Shape;6064;p59"/>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65" name="Google Shape;6065;p59"/>
          <p:cNvGrpSpPr/>
          <p:nvPr/>
        </p:nvGrpSpPr>
        <p:grpSpPr>
          <a:xfrm>
            <a:off x="3392636" y="494082"/>
            <a:ext cx="480634" cy="954948"/>
            <a:chOff x="837658" y="496313"/>
            <a:chExt cx="1057500" cy="954948"/>
          </a:xfrm>
        </p:grpSpPr>
        <p:cxnSp>
          <p:nvCxnSpPr>
            <p:cNvPr id="6066" name="Google Shape;6066;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7" name="Google Shape;6067;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0" name="Google Shape;6070;p59"/>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6071" name="Google Shape;6071;p59"/>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2" name="Google Shape;6072;p59"/>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73" name="Google Shape;6073;p59"/>
          <p:cNvGrpSpPr/>
          <p:nvPr/>
        </p:nvGrpSpPr>
        <p:grpSpPr>
          <a:xfrm>
            <a:off x="4156024" y="489275"/>
            <a:ext cx="462868" cy="954948"/>
            <a:chOff x="837658" y="496313"/>
            <a:chExt cx="1057500" cy="954948"/>
          </a:xfrm>
        </p:grpSpPr>
        <p:cxnSp>
          <p:nvCxnSpPr>
            <p:cNvPr id="6074" name="Google Shape;6074;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5" name="Google Shape;6075;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8" name="Google Shape;6078;p59"/>
          <p:cNvGrpSpPr/>
          <p:nvPr/>
        </p:nvGrpSpPr>
        <p:grpSpPr>
          <a:xfrm>
            <a:off x="5152411" y="489275"/>
            <a:ext cx="480634" cy="954948"/>
            <a:chOff x="837658" y="496313"/>
            <a:chExt cx="1057500" cy="954948"/>
          </a:xfrm>
        </p:grpSpPr>
        <p:cxnSp>
          <p:nvCxnSpPr>
            <p:cNvPr id="6079" name="Google Shape;6079;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0" name="Google Shape;6080;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3" name="Google Shape;6083;p59"/>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4" name="Google Shape;6084;p59"/>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5" name="Google Shape;6085;p59"/>
          <p:cNvCxnSpPr>
            <a:stCxn id="6083" idx="6"/>
            <a:endCxn id="6050"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6" name="Google Shape;6086;p59"/>
          <p:cNvCxnSpPr>
            <a:stCxn id="6084" idx="6"/>
            <a:endCxn id="6050"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7" name="Google Shape;6087;p59"/>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88" name="Google Shape;6088;p59"/>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89" name="Google Shape;6089;p59"/>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90" name="Google Shape;6090;p59"/>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91" name="Google Shape;6091;p59"/>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92" name="Google Shape;6092;p59"/>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9"/>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7" name="Google Shape;6097;p59"/>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8" name="Google Shape;6098;p59"/>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99" name="Google Shape;6099;p59"/>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0" name="Google Shape;6100;p59"/>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1" name="Google Shape;6101;p59"/>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05"/>
        <p:cNvGrpSpPr/>
        <p:nvPr/>
      </p:nvGrpSpPr>
      <p:grpSpPr>
        <a:xfrm>
          <a:off x="0" y="0"/>
          <a:ext cx="0" cy="0"/>
          <a:chOff x="0" y="0"/>
          <a:chExt cx="0" cy="0"/>
        </a:xfrm>
      </p:grpSpPr>
      <p:pic>
        <p:nvPicPr>
          <p:cNvPr id="6106" name="Google Shape;6106;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7" name="Google Shape;6107;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8" name="Google Shape;6108;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09" name="Google Shape;6109;p60"/>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0" name="Google Shape;6110;p60"/>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0"/>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2" name="Google Shape;6112;p60"/>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3" name="Google Shape;6113;p60"/>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0"/>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5" name="Google Shape;6115;p60"/>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6" name="Google Shape;6116;p60"/>
          <p:cNvGrpSpPr/>
          <p:nvPr/>
        </p:nvGrpSpPr>
        <p:grpSpPr>
          <a:xfrm>
            <a:off x="929750" y="3838435"/>
            <a:ext cx="829460" cy="867165"/>
            <a:chOff x="853550" y="3838435"/>
            <a:chExt cx="829460" cy="867165"/>
          </a:xfrm>
        </p:grpSpPr>
        <p:cxnSp>
          <p:nvCxnSpPr>
            <p:cNvPr id="6117" name="Google Shape;6117;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8" name="Google Shape;6118;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8" name="Google Shape;6128;p60"/>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129" name="Google Shape;6129;p60"/>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0" name="Google Shape;6130;p60"/>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131" name="Google Shape;6131;p60"/>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2" name="Google Shape;6132;p60"/>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0"/>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4" name="Google Shape;6134;p60"/>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5" name="Google Shape;6135;p60"/>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0"/>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7" name="Google Shape;6137;p60"/>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8" name="Google Shape;6138;p60"/>
          <p:cNvGrpSpPr/>
          <p:nvPr/>
        </p:nvGrpSpPr>
        <p:grpSpPr>
          <a:xfrm rot="6975666">
            <a:off x="4489084" y="3247977"/>
            <a:ext cx="750796" cy="767793"/>
            <a:chOff x="997923" y="3838435"/>
            <a:chExt cx="685087" cy="833107"/>
          </a:xfrm>
        </p:grpSpPr>
        <p:cxnSp>
          <p:nvCxnSpPr>
            <p:cNvPr id="6139" name="Google Shape;6139;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0" name="Google Shape;614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49" name="Google Shape;6149;p60"/>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0" name="Google Shape;6150;p60"/>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1" name="Google Shape;6151;p60"/>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55"/>
        <p:cNvGrpSpPr/>
        <p:nvPr/>
      </p:nvGrpSpPr>
      <p:grpSpPr>
        <a:xfrm>
          <a:off x="0" y="0"/>
          <a:ext cx="0" cy="0"/>
          <a:chOff x="0" y="0"/>
          <a:chExt cx="0" cy="0"/>
        </a:xfrm>
      </p:grpSpPr>
      <p:grpSp>
        <p:nvGrpSpPr>
          <p:cNvPr id="6156" name="Google Shape;6156;p61"/>
          <p:cNvGrpSpPr/>
          <p:nvPr/>
        </p:nvGrpSpPr>
        <p:grpSpPr>
          <a:xfrm>
            <a:off x="1210975" y="1309278"/>
            <a:ext cx="6907150" cy="1733100"/>
            <a:chOff x="521000" y="285753"/>
            <a:chExt cx="6907150" cy="1733100"/>
          </a:xfrm>
        </p:grpSpPr>
        <p:grpSp>
          <p:nvGrpSpPr>
            <p:cNvPr id="6157" name="Google Shape;6157;p61"/>
            <p:cNvGrpSpPr/>
            <p:nvPr/>
          </p:nvGrpSpPr>
          <p:grpSpPr>
            <a:xfrm>
              <a:off x="521000" y="285753"/>
              <a:ext cx="6372277" cy="1733100"/>
              <a:chOff x="521000" y="285753"/>
              <a:chExt cx="6372277" cy="1733100"/>
            </a:xfrm>
          </p:grpSpPr>
          <p:sp>
            <p:nvSpPr>
              <p:cNvPr id="6158" name="Google Shape;6158;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59" name="Google Shape;6159;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0" name="Google Shape;6160;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1" name="Google Shape;6161;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2" name="Google Shape;6162;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3" name="Google Shape;6163;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4" name="Google Shape;6164;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5" name="Google Shape;6165;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6" name="Google Shape;6166;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7" name="Google Shape;6167;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8" name="Google Shape;6168;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9" name="Google Shape;6169;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70" name="Google Shape;6170;p61"/>
              <p:cNvCxnSpPr>
                <a:stCxn id="6158" idx="6"/>
                <a:endCxn id="6161"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1" name="Google Shape;6171;p61"/>
              <p:cNvCxnSpPr>
                <a:stCxn id="6158" idx="6"/>
                <a:endCxn id="6162"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endCxn id="6163"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stCxn id="6159" idx="6"/>
                <a:endCxn id="6161"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59" idx="6"/>
                <a:endCxn id="6162"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59" idx="6"/>
                <a:endCxn id="6163"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1"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0" idx="6"/>
                <a:endCxn id="6162"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0" idx="6"/>
                <a:endCxn id="6163"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0" name="Google Shape;6180;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8" name="Google Shape;6198;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5" name="Google Shape;6215;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16" name="Google Shape;6216;p61"/>
              <p:cNvCxnSpPr>
                <a:stCxn id="6167" idx="6"/>
                <a:endCxn id="6215"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7" name="Google Shape;6217;p61"/>
              <p:cNvCxnSpPr>
                <a:stCxn id="6168" idx="6"/>
                <a:endCxn id="6215"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215"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19" name="Google Shape;6219;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220" name="Google Shape;6220;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221" name="Google Shape;6221;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2" name="Google Shape;6222;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23" name="Google Shape;6223;p61"/>
              <p:cNvCxnSpPr>
                <a:stCxn id="6167" idx="6"/>
                <a:endCxn id="6222"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4" name="Google Shape;6224;p61"/>
              <p:cNvCxnSpPr>
                <a:stCxn id="6168" idx="6"/>
                <a:endCxn id="6222"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2"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69" idx="6"/>
                <a:endCxn id="6215"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8" name="Google Shape;6228;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9" name="Google Shape;6229;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230" name="Google Shape;6230;p61"/>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1" name="Google Shape;6231;p61"/>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235"/>
        <p:cNvGrpSpPr/>
        <p:nvPr/>
      </p:nvGrpSpPr>
      <p:grpSpPr>
        <a:xfrm>
          <a:off x="0" y="0"/>
          <a:ext cx="0" cy="0"/>
          <a:chOff x="0" y="0"/>
          <a:chExt cx="0" cy="0"/>
        </a:xfrm>
      </p:grpSpPr>
      <p:sp>
        <p:nvSpPr>
          <p:cNvPr id="6236" name="Google Shape;6236;p6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40"/>
        <p:cNvGrpSpPr/>
        <p:nvPr/>
      </p:nvGrpSpPr>
      <p:grpSpPr>
        <a:xfrm>
          <a:off x="0" y="0"/>
          <a:ext cx="0" cy="0"/>
          <a:chOff x="0" y="0"/>
          <a:chExt cx="0" cy="0"/>
        </a:xfrm>
      </p:grpSpPr>
      <p:sp>
        <p:nvSpPr>
          <p:cNvPr id="6241" name="Google Shape;6241;p63"/>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0" name="Google Shape;6300;p63"/>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301" name="Google Shape;6301;p63"/>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04" name="Google Shape;6304;p63"/>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5" name="Google Shape;6305;p63"/>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6" name="Google Shape;6306;p63"/>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7" name="Google Shape;6307;p63"/>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09" name="Google Shape;6309;p63"/>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1" name="Google Shape;6311;p63"/>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2" name="Google Shape;6312;p63"/>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4" name="Google Shape;6314;p63"/>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6" name="Google Shape;6316;p63"/>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7" name="Google Shape;6317;p63"/>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8" name="Google Shape;6318;p63"/>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19" name="Google Shape;6319;p63"/>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0" name="Google Shape;6320;p63"/>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1" name="Google Shape;6321;p63"/>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2" name="Google Shape;6322;p63"/>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3" name="Google Shape;6323;p63"/>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4" name="Google Shape;6324;p63"/>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8" name="Google Shape;6328;p63"/>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29" name="Google Shape;6329;p63"/>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5" name="Google Shape;6345;p63"/>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6" name="Google Shape;6346;p63"/>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7" name="Google Shape;6347;p63"/>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8" name="Google Shape;6348;p63"/>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49" name="Google Shape;6349;p63"/>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0" name="Google Shape;6350;p63"/>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1" name="Google Shape;6351;p63"/>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2" name="Google Shape;6352;p63"/>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3" name="Google Shape;6353;p63"/>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64"/>
        <p:cNvGrpSpPr/>
        <p:nvPr/>
      </p:nvGrpSpPr>
      <p:grpSpPr>
        <a:xfrm>
          <a:off x="0" y="0"/>
          <a:ext cx="0" cy="0"/>
          <a:chOff x="0" y="0"/>
          <a:chExt cx="0" cy="0"/>
        </a:xfrm>
      </p:grpSpPr>
      <p:sp>
        <p:nvSpPr>
          <p:cNvPr id="6365" name="Google Shape;6365;p64"/>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6" name="Google Shape;6366;p64"/>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7" name="Google Shape;6367;p64"/>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8" name="Google Shape;6368;p64"/>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69" name="Google Shape;6369;p64"/>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0" name="Google Shape;6370;p64"/>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1" name="Google Shape;6371;p64"/>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2" name="Google Shape;6372;p64"/>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3" name="Google Shape;6373;p64"/>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4" name="Google Shape;6374;p64"/>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75" name="Google Shape;6375;p64"/>
          <p:cNvCxnSpPr>
            <a:stCxn id="6365" idx="0"/>
            <a:endCxn id="6367"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6" name="Google Shape;6376;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6" idx="0"/>
            <a:endCxn id="6369"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6" idx="2"/>
            <a:endCxn id="6367"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9" idx="0"/>
            <a:endCxn id="6368"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68" idx="0"/>
            <a:endCxn id="6372"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72" idx="0"/>
            <a:endCxn id="6373"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0"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0" idx="0"/>
            <a:endCxn id="6371"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87" name="Google Shape;6387;p64"/>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88" name="Google Shape;6388;p64"/>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89" name="Google Shape;6389;p64"/>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0" name="Google Shape;6390;p64"/>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1" name="Google Shape;6391;p64"/>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2" name="Google Shape;6392;p64"/>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93" name="Google Shape;6393;p64"/>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94" name="Google Shape;6394;p64"/>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95" name="Google Shape;6395;p64"/>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96" name="Google Shape;6396;p64"/>
          <p:cNvCxnSpPr>
            <a:stCxn id="6387" idx="0"/>
            <a:endCxn id="6388"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7" name="Google Shape;6397;p64"/>
          <p:cNvCxnSpPr>
            <a:stCxn id="6388" idx="0"/>
            <a:endCxn id="6390"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89" idx="0"/>
            <a:endCxn id="6391"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89" idx="2"/>
            <a:endCxn id="6390"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1" idx="0"/>
            <a:endCxn id="6404"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5" name="Google Shape;6405;p64"/>
          <p:cNvCxnSpPr>
            <a:stCxn id="6392" idx="0"/>
            <a:endCxn id="6395"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5" idx="0"/>
            <a:endCxn id="6394"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6407" name="Google Shape;6407;p64"/>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08" name="Google Shape;6408;p64"/>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09" name="Google Shape;6409;p64"/>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0" name="Google Shape;6410;p64"/>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11" name="Google Shape;6411;p64"/>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12" name="Google Shape;6412;p64"/>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3" name="Google Shape;6413;p64"/>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4" name="Google Shape;6414;p64"/>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415" name="Google Shape;6415;p64"/>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6" name="Google Shape;6416;p64"/>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7" name="Google Shape;6417;p64"/>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18" name="Google Shape;6418;p64"/>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19" name="Google Shape;6419;p64"/>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20" name="Google Shape;6420;p64"/>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421" name="Google Shape;6421;p64"/>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2" name="Google Shape;6422;p64"/>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3" name="Google Shape;6423;p64"/>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4" name="Google Shape;6424;p64"/>
          <p:cNvCxnSpPr>
            <a:stCxn id="6414" idx="0"/>
            <a:endCxn id="6415"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5" name="Google Shape;6425;p64"/>
          <p:cNvCxnSpPr>
            <a:stCxn id="6415" idx="0"/>
            <a:endCxn id="6417"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6" idx="0"/>
            <a:endCxn id="6419"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6" idx="2"/>
            <a:endCxn id="6417"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9" idx="0"/>
            <a:endCxn id="6418"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18" idx="0"/>
            <a:endCxn id="6421"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21" idx="0"/>
            <a:endCxn id="6422"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0"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0" idx="0"/>
            <a:endCxn id="6437"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438" name="Google Shape;6438;p64"/>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39" name="Google Shape;6439;p64"/>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40" name="Google Shape;6440;p64"/>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41" name="Google Shape;6441;p64"/>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2" name="Google Shape;6442;p64"/>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3" name="Google Shape;6443;p64"/>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4" name="Google Shape;6444;p64"/>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5" name="Google Shape;6445;p64"/>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46" name="Google Shape;6446;p64"/>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7" name="Google Shape;6447;p64"/>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48" name="Google Shape;6448;p64"/>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9" name="Google Shape;6449;p64"/>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50" name="Google Shape;6450;p64"/>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54"/>
        <p:cNvGrpSpPr/>
        <p:nvPr/>
      </p:nvGrpSpPr>
      <p:grpSpPr>
        <a:xfrm>
          <a:off x="0" y="0"/>
          <a:ext cx="0" cy="0"/>
          <a:chOff x="0" y="0"/>
          <a:chExt cx="0" cy="0"/>
        </a:xfrm>
      </p:grpSpPr>
      <p:sp>
        <p:nvSpPr>
          <p:cNvPr id="6455" name="Google Shape;6455;p65"/>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56" name="Google Shape;6456;p65"/>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7" name="Google Shape;6457;p65"/>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8" name="Google Shape;6458;p65"/>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6459" name="Google Shape;6459;p65"/>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0" name="Google Shape;6460;p65"/>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6461" name="Google Shape;6461;p65"/>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6462" name="Google Shape;6462;p65"/>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3" name="Google Shape;6463;p65"/>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64" name="Google Shape;6464;p65"/>
          <p:cNvCxnSpPr>
            <a:stCxn id="6455" idx="0"/>
            <a:endCxn id="6457"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5" name="Google Shape;6465;p65"/>
          <p:cNvCxnSpPr>
            <a:stCxn id="6455" idx="0"/>
            <a:endCxn id="6456"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6" name="Google Shape;6466;p65"/>
          <p:cNvCxnSpPr>
            <a:stCxn id="6455" idx="0"/>
            <a:endCxn id="6459"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7" name="Google Shape;6467;p65"/>
          <p:cNvCxnSpPr>
            <a:stCxn id="6455" idx="0"/>
            <a:endCxn id="6461"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7" idx="0"/>
            <a:endCxn id="6458"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69" name="Google Shape;6469;p65"/>
          <p:cNvCxnSpPr>
            <a:stCxn id="6459" idx="0"/>
            <a:endCxn id="6460"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1" idx="0"/>
            <a:endCxn id="6462"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56" idx="0"/>
            <a:endCxn id="6463"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2" name="Google Shape;6472;p65"/>
          <p:cNvCxnSpPr>
            <a:stCxn id="6458" idx="0"/>
            <a:endCxn id="6463"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3" name="Google Shape;6473;p65"/>
          <p:cNvCxnSpPr>
            <a:stCxn id="6460" idx="0"/>
            <a:endCxn id="6463"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2" idx="0"/>
            <a:endCxn id="6463"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78"/>
        <p:cNvGrpSpPr/>
        <p:nvPr/>
      </p:nvGrpSpPr>
      <p:grpSpPr>
        <a:xfrm>
          <a:off x="0" y="0"/>
          <a:ext cx="0" cy="0"/>
          <a:chOff x="0" y="0"/>
          <a:chExt cx="0" cy="0"/>
        </a:xfrm>
      </p:grpSpPr>
      <p:sp>
        <p:nvSpPr>
          <p:cNvPr id="6479" name="Google Shape;6479;p66"/>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80" name="Google Shape;6480;p66"/>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6481" name="Google Shape;6481;p66"/>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6482" name="Google Shape;6482;p66"/>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3" name="Google Shape;6483;p66"/>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6484" name="Google Shape;6484;p66"/>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85" name="Google Shape;6485;p66"/>
          <p:cNvCxnSpPr>
            <a:stCxn id="6484" idx="0"/>
            <a:endCxn id="6486"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7" name="Google Shape;6487;p66"/>
          <p:cNvCxnSpPr>
            <a:stCxn id="6484" idx="0"/>
            <a:endCxn id="6483"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8" name="Google Shape;6488;p66"/>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6" name="Google Shape;6486;p66"/>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89" name="Google Shape;6489;p66"/>
          <p:cNvCxnSpPr>
            <a:stCxn id="6480" idx="2"/>
            <a:endCxn id="6488"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0" name="Google Shape;6490;p66"/>
          <p:cNvCxnSpPr>
            <a:stCxn id="6488" idx="2"/>
            <a:endCxn id="6486"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2" idx="2"/>
            <a:endCxn id="6481"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1" idx="2"/>
            <a:endCxn id="6484"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79" idx="2"/>
            <a:endCxn id="6480"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4" name="Google Shape;6494;p66"/>
          <p:cNvCxnSpPr>
            <a:stCxn id="6479" idx="2"/>
            <a:endCxn id="6482"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5" name="Google Shape;6495;p66"/>
          <p:cNvCxnSpPr>
            <a:stCxn id="6479" idx="2"/>
            <a:endCxn id="6483"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99"/>
        <p:cNvGrpSpPr/>
        <p:nvPr/>
      </p:nvGrpSpPr>
      <p:grpSpPr>
        <a:xfrm>
          <a:off x="0" y="0"/>
          <a:ext cx="0" cy="0"/>
          <a:chOff x="0" y="0"/>
          <a:chExt cx="0" cy="0"/>
        </a:xfrm>
      </p:grpSpPr>
      <p:sp>
        <p:nvSpPr>
          <p:cNvPr id="6500" name="Google Shape;6500;p67"/>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501" name="Google Shape;6501;p67"/>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02" name="Google Shape;6502;p67"/>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3" name="Google Shape;6503;p67"/>
          <p:cNvCxnSpPr>
            <a:stCxn id="6500" idx="0"/>
            <a:endCxn id="6501"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4" name="Google Shape;6504;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507" name="Google Shape;6507;p67"/>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8" name="Google Shape;6508;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9" name="Google Shape;6509;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1" name="Google Shape;6511;p67"/>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2" name="Google Shape;6512;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3" name="Google Shape;6513;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5" name="Google Shape;6515;p67"/>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6" name="Google Shape;6516;p67"/>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7" name="Google Shape;6517;p67"/>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8" name="Google Shape;6518;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9" name="Google Shape;6519;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a:stCxn id="6526" idx="0"/>
            <a:endCxn id="6507"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7" name="Google Shape;6527;p67"/>
          <p:cNvCxnSpPr>
            <a:stCxn id="6507" idx="0"/>
            <a:endCxn id="6515"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15" idx="0"/>
            <a:endCxn id="6516"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a:stCxn id="6502" idx="2"/>
            <a:endCxn id="6533"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4" name="Google Shape;6534;p67"/>
          <p:cNvCxnSpPr>
            <a:stCxn id="6533" idx="2"/>
            <a:endCxn id="6501"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35" name="Google Shape;6535;p67"/>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36" name="Google Shape;6536;p67"/>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37" name="Google Shape;6537;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8" name="Google Shape;6538;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a:stCxn id="6536"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endCxn id="6535"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45" name="Google Shape;6545;p67"/>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46" name="Google Shape;6546;p67"/>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7" name="Google Shape;6547;p67"/>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8" name="Google Shape;6548;p67"/>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9" name="Google Shape;6549;p67"/>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0" name="Google Shape;6550;p67"/>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1" name="Google Shape;6551;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2" name="Google Shape;6552;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554" name="Google Shape;6554;p67"/>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5" name="Google Shape;6555;p67"/>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6" name="Google Shape;6556;p67"/>
          <p:cNvCxnSpPr>
            <a:stCxn id="6557" idx="0"/>
            <a:endCxn id="6554"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8" name="Google Shape;6558;p67"/>
          <p:cNvCxnSpPr>
            <a:stCxn id="6554" idx="0"/>
            <a:endCxn id="6555"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559" name="Google Shape;6559;p67"/>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0" name="Google Shape;6560;p67"/>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1" name="Google Shape;6561;p67"/>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2" name="Google Shape;6562;p67"/>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6563" name="Google Shape;6563;p67"/>
          <p:cNvCxnSpPr>
            <a:stCxn id="6561" idx="0"/>
            <a:endCxn id="6562"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564" name="Google Shape;6564;p67"/>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65" name="Google Shape;6565;p67"/>
          <p:cNvCxnSpPr>
            <a:stCxn id="6547" idx="3"/>
            <a:endCxn id="6559"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566" name="Google Shape;6566;p67"/>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7" name="Google Shape;6567;p67"/>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8" name="Google Shape;6568;p67"/>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9" name="Google Shape;6569;p67"/>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6570" name="Google Shape;6570;p67"/>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71" name="Google Shape;6571;p67"/>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72" name="Google Shape;6572;p67"/>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3" name="Google Shape;6573;p67"/>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4" name="Google Shape;6574;p67"/>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75" name="Google Shape;6575;p67"/>
          <p:cNvCxnSpPr>
            <a:stCxn id="6550" idx="1"/>
            <a:endCxn id="6570"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6" name="Google Shape;6576;p67"/>
          <p:cNvCxnSpPr>
            <a:stCxn id="6535" idx="2"/>
            <a:endCxn id="6502"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7" name="Google Shape;6577;p67"/>
          <p:cNvCxnSpPr>
            <a:stCxn id="6545" idx="2"/>
            <a:endCxn id="6536"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8" name="Google Shape;6578;p67"/>
          <p:cNvCxnSpPr>
            <a:stCxn id="6516" idx="0"/>
            <a:endCxn id="6511"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79" name="Google Shape;6579;p67"/>
          <p:cNvCxnSpPr>
            <a:stCxn id="6511" idx="0"/>
            <a:endCxn id="6546"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0" name="Google Shape;6580;p67"/>
          <p:cNvCxnSpPr>
            <a:stCxn id="6546" idx="0"/>
            <a:endCxn id="6547"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5" idx="0"/>
            <a:endCxn id="6566"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5" name="Google Shape;6585;p67"/>
          <p:cNvCxnSpPr>
            <a:stCxn id="6570" idx="0"/>
            <a:endCxn id="6571"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89" name="Google Shape;6589;p67"/>
          <p:cNvCxnSpPr>
            <a:stCxn id="6566" idx="0"/>
            <a:endCxn id="6567"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2" name="Google Shape;6592;p67"/>
          <p:cNvCxnSpPr>
            <a:stCxn id="6559" idx="0"/>
            <a:endCxn id="6560"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4" name="Google Shape;6594;p67"/>
          <p:cNvCxnSpPr>
            <a:stCxn id="6562" idx="0"/>
            <a:endCxn id="6564"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5" name="Google Shape;6595;p67"/>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6" name="Google Shape;6596;p67"/>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7" name="Google Shape;6597;p67"/>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8" name="Google Shape;6598;p67"/>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9" name="Google Shape;6599;p67"/>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600" name="Google Shape;6600;p67"/>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ConvTranspose2d</a:t>
            </a:r>
            <a:endParaRPr sz="1200"/>
          </a:p>
        </p:txBody>
      </p:sp>
      <p:sp>
        <p:nvSpPr>
          <p:cNvPr id="6601" name="Google Shape;6601;p67"/>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02" name="Google Shape;6602;p67"/>
          <p:cNvCxnSpPr>
            <a:stCxn id="6599" idx="0"/>
            <a:endCxn id="6600"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3" name="Google Shape;6603;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a:stCxn id="6601"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endCxn id="6600"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611" name="Google Shape;6611;p67"/>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612" name="Google Shape;6612;p67"/>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13" name="Google Shape;6613;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4" name="Google Shape;6614;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a:stCxn id="6612"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endCxn id="6611"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stCxn id="6611" idx="2"/>
            <a:endCxn id="6601"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2" name="Google Shape;6622;p67"/>
          <p:cNvCxnSpPr>
            <a:endCxn id="6612"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26"/>
        <p:cNvGrpSpPr/>
        <p:nvPr/>
      </p:nvGrpSpPr>
      <p:grpSpPr>
        <a:xfrm>
          <a:off x="0" y="0"/>
          <a:ext cx="0" cy="0"/>
          <a:chOff x="0" y="0"/>
          <a:chExt cx="0" cy="0"/>
        </a:xfrm>
      </p:grpSpPr>
      <p:sp>
        <p:nvSpPr>
          <p:cNvPr id="6627" name="Google Shape;6627;p68"/>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28" name="Google Shape;6628;p68"/>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29" name="Google Shape;6629;p68"/>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0" name="Google Shape;6630;p68"/>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1" name="Google Shape;6631;p68"/>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2" name="Google Shape;6632;p68"/>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3" name="Google Shape;6633;p68"/>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34" name="Google Shape;6634;p68"/>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5" name="Google Shape;6635;p68"/>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36" name="Google Shape;6636;p68"/>
          <p:cNvCxnSpPr>
            <a:stCxn id="6627" idx="0"/>
            <a:endCxn id="6629"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7" name="Google Shape;6637;p68"/>
          <p:cNvCxnSpPr>
            <a:stCxn id="6627" idx="0"/>
            <a:endCxn id="6628"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8" name="Google Shape;6638;p68"/>
          <p:cNvCxnSpPr>
            <a:stCxn id="6627" idx="0"/>
            <a:endCxn id="6631"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39" name="Google Shape;6639;p68"/>
          <p:cNvCxnSpPr>
            <a:stCxn id="6627" idx="0"/>
            <a:endCxn id="6633"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0" name="Google Shape;6640;p68"/>
          <p:cNvCxnSpPr>
            <a:stCxn id="6629" idx="0"/>
            <a:endCxn id="6630"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1" name="Google Shape;6641;p68"/>
          <p:cNvCxnSpPr>
            <a:stCxn id="6631" idx="0"/>
            <a:endCxn id="6632"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2" name="Google Shape;6642;p68"/>
          <p:cNvCxnSpPr>
            <a:stCxn id="6633" idx="0"/>
            <a:endCxn id="6634"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3" name="Google Shape;6643;p68"/>
          <p:cNvCxnSpPr>
            <a:stCxn id="6628" idx="0"/>
            <a:endCxn id="6635"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4" name="Google Shape;6644;p68"/>
          <p:cNvCxnSpPr>
            <a:stCxn id="6630" idx="0"/>
            <a:endCxn id="6635"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5" name="Google Shape;6645;p68"/>
          <p:cNvCxnSpPr>
            <a:stCxn id="6632" idx="0"/>
            <a:endCxn id="6646"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7" name="Google Shape;6647;p68"/>
          <p:cNvCxnSpPr>
            <a:stCxn id="6634" idx="0"/>
            <a:endCxn id="6635"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6" name="Google Shape;6646;p68"/>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6648" name="Google Shape;6648;p68"/>
          <p:cNvCxnSpPr>
            <a:stCxn id="6646" idx="0"/>
            <a:endCxn id="6635"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49" name="Google Shape;6649;p68"/>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50" name="Google Shape;6650;p68"/>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1" name="Google Shape;6651;p68"/>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2" name="Google Shape;6652;p68"/>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3" name="Google Shape;6653;p68"/>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54" name="Google Shape;6654;p68"/>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55" name="Google Shape;6655;p68"/>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6" name="Google Shape;6656;p68"/>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57" name="Google Shape;6657;p68"/>
          <p:cNvCxnSpPr>
            <a:stCxn id="6649" idx="0"/>
            <a:endCxn id="6651"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8" name="Google Shape;6658;p68"/>
          <p:cNvCxnSpPr>
            <a:stCxn id="6649" idx="0"/>
            <a:endCxn id="6650"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59" name="Google Shape;6659;p68"/>
          <p:cNvCxnSpPr>
            <a:stCxn id="6649" idx="0"/>
            <a:endCxn id="6652"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0" name="Google Shape;6660;p68"/>
          <p:cNvCxnSpPr>
            <a:stCxn id="6649" idx="0"/>
            <a:endCxn id="6654"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1" name="Google Shape;6661;p68"/>
          <p:cNvCxnSpPr>
            <a:stCxn id="6651" idx="0"/>
            <a:endCxn id="6662"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3" name="Google Shape;6663;p68"/>
          <p:cNvCxnSpPr>
            <a:stCxn id="6652" idx="0"/>
            <a:endCxn id="6653"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4" name="Google Shape;6664;p68"/>
          <p:cNvCxnSpPr>
            <a:stCxn id="6654" idx="0"/>
            <a:endCxn id="6655"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5" name="Google Shape;6665;p68"/>
          <p:cNvCxnSpPr>
            <a:stCxn id="6650" idx="0"/>
            <a:endCxn id="6656"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3" idx="0"/>
            <a:endCxn id="6667"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8" name="Google Shape;6668;p68"/>
          <p:cNvCxnSpPr>
            <a:stCxn id="6655" idx="0"/>
            <a:endCxn id="6656"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7" name="Google Shape;6667;p68"/>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669" name="Google Shape;6669;p68"/>
          <p:cNvCxnSpPr>
            <a:stCxn id="6667" idx="0"/>
            <a:endCxn id="6656"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0" name="Google Shape;6670;p68"/>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671" name="Google Shape;6671;p68"/>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662" name="Google Shape;6662;p68"/>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672" name="Google Shape;6672;p68"/>
          <p:cNvCxnSpPr>
            <a:stCxn id="6651" idx="0"/>
            <a:endCxn id="6671"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3" name="Google Shape;6673;p68"/>
          <p:cNvCxnSpPr>
            <a:stCxn id="6671"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4" name="Google Shape;6674;p68"/>
          <p:cNvCxnSpPr>
            <a:stCxn id="6662" idx="0"/>
            <a:endCxn id="6656"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5" name="Google Shape;6675;p68"/>
          <p:cNvCxnSpPr>
            <a:stCxn id="6653" idx="0"/>
            <a:endCxn id="6670"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6" name="Google Shape;6676;p68"/>
          <p:cNvCxnSpPr>
            <a:stCxn id="6670" idx="0"/>
            <a:endCxn id="6656"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7" name="Google Shape;6677;p68"/>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8" name="Google Shape;6678;p68"/>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82"/>
        <p:cNvGrpSpPr/>
        <p:nvPr/>
      </p:nvGrpSpPr>
      <p:grpSpPr>
        <a:xfrm>
          <a:off x="0" y="0"/>
          <a:ext cx="0" cy="0"/>
          <a:chOff x="0" y="0"/>
          <a:chExt cx="0" cy="0"/>
        </a:xfrm>
      </p:grpSpPr>
      <p:sp>
        <p:nvSpPr>
          <p:cNvPr id="6683" name="Google Shape;6683;p69"/>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84" name="Google Shape;6684;p69"/>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85" name="Google Shape;6685;p69"/>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686" name="Google Shape;6686;p69"/>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9"/>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9"/>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9" name="Google Shape;6689;p69"/>
          <p:cNvCxnSpPr>
            <a:stCxn id="6688" idx="0"/>
            <a:endCxn id="6686"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0" name="Google Shape;6690;p69"/>
          <p:cNvCxnSpPr>
            <a:stCxn id="6686" idx="0"/>
            <a:endCxn id="6687"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1" name="Google Shape;6691;p69"/>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2" name="Google Shape;6692;p69"/>
          <p:cNvCxnSpPr>
            <a:stCxn id="6687" idx="0"/>
            <a:endCxn id="6691"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3" name="Google Shape;6693;p69"/>
          <p:cNvCxnSpPr>
            <a:stCxn id="6688" idx="6"/>
            <a:endCxn id="6683"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4" name="Google Shape;6694;p69"/>
          <p:cNvCxnSpPr>
            <a:stCxn id="6683" idx="3"/>
            <a:endCxn id="6686"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6" idx="6"/>
            <a:endCxn id="6684"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4" idx="3"/>
            <a:endCxn id="6687"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7" idx="6"/>
            <a:endCxn id="6685"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5" idx="3"/>
            <a:endCxn id="6691"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91"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0" name="Google Shape;6700;p69"/>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01" name="Google Shape;6701;p69"/>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02" name="Google Shape;6702;p69"/>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703" name="Google Shape;6703;p69"/>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9"/>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9"/>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6" name="Google Shape;6706;p69"/>
          <p:cNvCxnSpPr>
            <a:stCxn id="6705" idx="0"/>
            <a:endCxn id="6703"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7" name="Google Shape;6707;p69"/>
          <p:cNvCxnSpPr>
            <a:stCxn id="6703" idx="0"/>
            <a:endCxn id="6704"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8" name="Google Shape;6708;p69"/>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9" name="Google Shape;6709;p69"/>
          <p:cNvCxnSpPr>
            <a:stCxn id="6704" idx="0"/>
            <a:endCxn id="6708"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0" name="Google Shape;6710;p69"/>
          <p:cNvCxnSpPr>
            <a:stCxn id="6705" idx="6"/>
            <a:endCxn id="6700"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1" name="Google Shape;6711;p69"/>
          <p:cNvCxnSpPr>
            <a:stCxn id="6700" idx="3"/>
            <a:endCxn id="6703"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3" idx="6"/>
            <a:endCxn id="6701"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1" idx="3"/>
            <a:endCxn id="6704"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4" idx="6"/>
            <a:endCxn id="6702"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2" idx="3"/>
            <a:endCxn id="6708"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8"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7" name="Google Shape;6717;p69"/>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18" name="Google Shape;6718;p69"/>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9" name="Google Shape;6719;p69"/>
          <p:cNvCxnSpPr>
            <a:stCxn id="6717" idx="3"/>
            <a:endCxn id="6718"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720" name="Google Shape;6720;p69"/>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1" name="Google Shape;6721;p69"/>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2" name="Google Shape;6722;p69"/>
          <p:cNvCxnSpPr>
            <a:stCxn id="6720" idx="3"/>
            <a:endCxn id="6721"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723" name="Google Shape;6723;p69"/>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4" name="Google Shape;6724;p69"/>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5" name="Google Shape;6725;p69"/>
          <p:cNvCxnSpPr>
            <a:stCxn id="6723" idx="3"/>
            <a:endCxn id="6724"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6" name="Google Shape;6726;p69"/>
          <p:cNvCxnSpPr>
            <a:endCxn id="6718"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7" name="Google Shape;6727;p69"/>
          <p:cNvCxnSpPr>
            <a:stCxn id="6705" idx="0"/>
            <a:endCxn id="6721"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8" name="Google Shape;6728;p69"/>
          <p:cNvCxnSpPr>
            <a:stCxn id="6705" idx="0"/>
            <a:endCxn id="6724"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29" name="Google Shape;6729;p69"/>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30" name="Google Shape;6730;p69"/>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1" name="Google Shape;6731;p69"/>
          <p:cNvCxnSpPr>
            <a:stCxn id="6718" idx="6"/>
            <a:endCxn id="6704"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2" name="Google Shape;6732;p69"/>
          <p:cNvCxnSpPr>
            <a:stCxn id="6721" idx="6"/>
            <a:endCxn id="6729"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3" name="Google Shape;6733;p69"/>
          <p:cNvCxnSpPr>
            <a:stCxn id="6729" idx="3"/>
            <a:endCxn id="6730"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24" idx="6"/>
            <a:endCxn id="6730"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5" name="Google Shape;6735;p69"/>
          <p:cNvCxnSpPr>
            <a:stCxn id="6730" idx="6"/>
            <a:endCxn id="6708"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05" idx="0"/>
            <a:endCxn id="6717"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5" idx="0"/>
            <a:endCxn id="6720"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5" idx="0"/>
            <a:endCxn id="6723"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39" name="Google Shape;6739;p69"/>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0" name="Google Shape;6740;p69"/>
          <p:cNvCxnSpPr>
            <a:endCxn id="6739"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1" name="Google Shape;6741;p69"/>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2" name="Google Shape;6742;p69"/>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43" name="Google Shape;6743;p69"/>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44" name="Google Shape;6744;p69"/>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5" name="Google Shape;6745;p69"/>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746" name="Google Shape;6746;p69"/>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7" name="Google Shape;6747;p69"/>
          <p:cNvCxnSpPr>
            <a:endCxn id="6746"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8" name="Google Shape;6748;p69"/>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9" name="Google Shape;6749;p69"/>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50" name="Google Shape;6750;p69"/>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51" name="Google Shape;6751;p69"/>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2" name="Google Shape;6752;p69"/>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753" name="Google Shape;6753;p69"/>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4" name="Google Shape;6754;p69"/>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5" name="Google Shape;6755;p69"/>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7" name="Google Shape;6757;p69"/>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758" name="Google Shape;6758;p69"/>
          <p:cNvCxnSpPr>
            <a:stCxn id="6753"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59" name="Google Shape;6759;p69"/>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63"/>
        <p:cNvGrpSpPr/>
        <p:nvPr/>
      </p:nvGrpSpPr>
      <p:grpSpPr>
        <a:xfrm>
          <a:off x="0" y="0"/>
          <a:ext cx="0" cy="0"/>
          <a:chOff x="0" y="0"/>
          <a:chExt cx="0" cy="0"/>
        </a:xfrm>
      </p:grpSpPr>
      <p:sp>
        <p:nvSpPr>
          <p:cNvPr id="6764" name="Google Shape;6764;p70"/>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765" name="Google Shape;6765;p70"/>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66" name="Google Shape;6766;p70"/>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767" name="Google Shape;6767;p70"/>
          <p:cNvCxnSpPr>
            <a:stCxn id="6764" idx="0"/>
            <a:endCxn id="6765"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8" name="Google Shape;6768;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a:stCxn id="6766"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endCxn id="6765"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777" name="Google Shape;6777;p70"/>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78" name="Google Shape;6778;p70"/>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3" name="Google Shape;6783;p70"/>
          <p:cNvCxnSpPr>
            <a:stCxn id="6778" idx="6"/>
            <a:endCxn id="6779"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4" name="Google Shape;6784;p70"/>
          <p:cNvCxnSpPr>
            <a:stCxn id="6779" idx="6"/>
            <a:endCxn id="6780"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78" idx="4"/>
            <a:endCxn id="6780"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8" name="Google Shape;6788;p70"/>
          <p:cNvCxnSpPr>
            <a:stCxn id="6778" idx="4"/>
            <a:endCxn id="6781"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89" name="Google Shape;6789;p70"/>
          <p:cNvCxnSpPr>
            <a:stCxn id="6778" idx="4"/>
            <a:endCxn id="6782"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1"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1" name="Google Shape;6791;p70"/>
          <p:cNvCxnSpPr>
            <a:stCxn id="6779" idx="4"/>
            <a:endCxn id="6782"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2"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3" name="Google Shape;6793;p70"/>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94" name="Google Shape;6794;p70"/>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0"/>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9" name="Google Shape;6799;p70"/>
          <p:cNvCxnSpPr>
            <a:stCxn id="6794" idx="6"/>
            <a:endCxn id="6795"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0" name="Google Shape;6800;p70"/>
          <p:cNvCxnSpPr>
            <a:stCxn id="6795" idx="6"/>
            <a:endCxn id="6796"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4" idx="4"/>
            <a:endCxn id="6796"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4" name="Google Shape;6804;p70"/>
          <p:cNvCxnSpPr>
            <a:stCxn id="6794" idx="4"/>
            <a:endCxn id="6797"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5" name="Google Shape;6805;p70"/>
          <p:cNvCxnSpPr>
            <a:stCxn id="6794" idx="4"/>
            <a:endCxn id="6798"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7"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7" name="Google Shape;6807;p70"/>
          <p:cNvCxnSpPr>
            <a:stCxn id="6795" idx="4"/>
            <a:endCxn id="6798"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8"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09" name="Google Shape;6809;p70"/>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0" name="Google Shape;6810;p70"/>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811" name="Google Shape;6811;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2" name="Google Shape;6812;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a:stCxn id="6810" idx="2"/>
            <a:endCxn id="6814"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5" name="Google Shape;6815;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814" name="Google Shape;6814;p70"/>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7" name="Google Shape;6817;p70"/>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818" name="Google Shape;6818;p70"/>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0"/>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3" name="Google Shape;6823;p70"/>
          <p:cNvCxnSpPr>
            <a:stCxn id="6818" idx="6"/>
            <a:endCxn id="6819"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4" name="Google Shape;6824;p70"/>
          <p:cNvCxnSpPr>
            <a:stCxn id="6819" idx="6"/>
            <a:endCxn id="6820"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18" idx="4"/>
            <a:endCxn id="6820"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8" name="Google Shape;6828;p70"/>
          <p:cNvCxnSpPr>
            <a:stCxn id="6818" idx="4"/>
            <a:endCxn id="6821"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29" name="Google Shape;6829;p70"/>
          <p:cNvCxnSpPr>
            <a:stCxn id="6818" idx="4"/>
            <a:endCxn id="6822"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1"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1" name="Google Shape;6831;p70"/>
          <p:cNvCxnSpPr>
            <a:stCxn id="6819" idx="4"/>
            <a:endCxn id="6822"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2"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3" name="Google Shape;6833;p70"/>
          <p:cNvCxnSpPr>
            <a:stCxn id="6817" idx="3"/>
            <a:endCxn id="6809"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4" name="Google Shape;6834;p70"/>
          <p:cNvCxnSpPr>
            <a:stCxn id="6777" idx="1"/>
            <a:endCxn id="6777"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66" idx="0"/>
            <a:endCxn id="6777"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814" idx="2"/>
            <a:endCxn id="6777"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0" idx="0"/>
            <a:endCxn id="6793"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838" name="Google Shape;6838;p70"/>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839" name="Google Shape;6839;p70"/>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840" name="Google Shape;6840;p70"/>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841" name="Google Shape;6841;p70"/>
          <p:cNvCxnSpPr>
            <a:stCxn id="6793" idx="3"/>
            <a:endCxn id="6838"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2" name="Google Shape;6842;p70"/>
          <p:cNvCxnSpPr>
            <a:stCxn id="6838" idx="0"/>
            <a:endCxn id="6839"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853" name="Google Shape;6853;p70"/>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57"/>
        <p:cNvGrpSpPr/>
        <p:nvPr/>
      </p:nvGrpSpPr>
      <p:grpSpPr>
        <a:xfrm>
          <a:off x="0" y="0"/>
          <a:ext cx="0" cy="0"/>
          <a:chOff x="0" y="0"/>
          <a:chExt cx="0" cy="0"/>
        </a:xfrm>
      </p:grpSpPr>
      <p:sp>
        <p:nvSpPr>
          <p:cNvPr id="6858" name="Google Shape;6858;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59" name="Google Shape;6859;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0" name="Google Shape;6860;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61" name="Google Shape;6861;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862" name="Google Shape;6862;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3" name="Google Shape;6863;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64" name="Google Shape;6864;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5" name="Google Shape;6865;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866" name="Google Shape;6866;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7" name="Google Shape;6867;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8" name="Google Shape;6868;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9" name="Google Shape;6869;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70" name="Google Shape;6870;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871" name="Google Shape;6871;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2" name="Google Shape;6872;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3" name="Google Shape;6873;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4" name="Google Shape;6874;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875" name="Google Shape;6875;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876" name="Google Shape;6876;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877" name="Google Shape;6877;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8" name="Google Shape;6878;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879" name="Google Shape;6879;p71"/>
          <p:cNvCxnSpPr>
            <a:stCxn id="6876" idx="3"/>
            <a:endCxn id="6869"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0" name="Google Shape;6880;p71"/>
          <p:cNvCxnSpPr>
            <a:stCxn id="6876" idx="3"/>
            <a:endCxn id="6868"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6" idx="3"/>
            <a:endCxn id="6867"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6" idx="3"/>
            <a:endCxn id="6866"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6" idx="3"/>
            <a:endCxn id="6865"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6" idx="1"/>
            <a:endCxn id="6862"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6" idx="0"/>
            <a:endCxn id="6877"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3"/>
            <a:endCxn id="6875"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7" name="Google Shape;6887;p71"/>
          <p:cNvCxnSpPr>
            <a:stCxn id="6875" idx="1"/>
            <a:endCxn id="6864"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8" name="Google Shape;6888;p71"/>
          <p:cNvCxnSpPr>
            <a:stCxn id="6875" idx="1"/>
            <a:endCxn id="6863"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5" idx="1"/>
            <a:endCxn id="6861"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5" idx="1"/>
            <a:endCxn id="6858"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58" idx="0"/>
            <a:endCxn id="6860"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2" name="Google Shape;6892;p71"/>
          <p:cNvCxnSpPr>
            <a:stCxn id="6861" idx="0"/>
            <a:endCxn id="6860"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3" idx="0"/>
            <a:endCxn id="6870"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2" idx="0"/>
            <a:endCxn id="6870"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6" name="Google Shape;6896;p71"/>
          <p:cNvCxnSpPr>
            <a:stCxn id="6865" idx="0"/>
            <a:endCxn id="6871"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2"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3"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60" idx="0"/>
            <a:endCxn id="6874"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2" name="Google Shape;6902;p71"/>
          <p:cNvCxnSpPr>
            <a:stCxn id="6870" idx="0"/>
            <a:endCxn id="6874"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4"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4"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4"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907"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7" name="Google Shape;6907;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908" name="Google Shape;6908;p71"/>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909" name="Google Shape;6909;p71"/>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910" name="Google Shape;6910;p71"/>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911" name="Google Shape;6911;p71"/>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912" name="Google Shape;6912;p71"/>
          <p:cNvCxnSpPr>
            <a:stCxn id="6909" idx="0"/>
            <a:endCxn id="6910"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3" name="Google Shape;6913;p71"/>
          <p:cNvCxnSpPr>
            <a:stCxn id="6910" idx="3"/>
            <a:endCxn id="6908"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4" name="Google Shape;6914;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5" name="Google Shape;6915;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6" name="Google Shape;6916;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7" name="Google Shape;6917;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18" name="Google Shape;6918;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9" name="Google Shape;6919;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0" name="Google Shape;6920;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1" name="Google Shape;6921;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2" name="Google Shape;6922;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3" name="Google Shape;6923;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924" name="Google Shape;6924;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5" name="Google Shape;6925;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26" name="Google Shape;6926;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927" name="Google Shape;6927;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8" name="Google Shape;6928;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9" name="Google Shape;6929;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930" name="Google Shape;6930;p71"/>
          <p:cNvCxnSpPr>
            <a:stCxn id="6929" idx="0"/>
            <a:endCxn id="6931"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1" name="Google Shape;6931;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932" name="Google Shape;6932;p71"/>
          <p:cNvCxnSpPr>
            <a:stCxn id="6909" idx="3"/>
            <a:endCxn id="6918"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3" name="Google Shape;6933;p71"/>
          <p:cNvCxnSpPr>
            <a:stCxn id="6909" idx="3"/>
            <a:endCxn id="6916"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8" idx="0"/>
            <a:endCxn id="6922"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5" name="Google Shape;6935;p71"/>
          <p:cNvCxnSpPr>
            <a:stCxn id="6916" idx="0"/>
            <a:endCxn id="6921"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6" name="Google Shape;6936;p71"/>
          <p:cNvCxnSpPr>
            <a:stCxn id="6909" idx="1"/>
            <a:endCxn id="6914"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7" name="Google Shape;6937;p71"/>
          <p:cNvCxnSpPr>
            <a:stCxn id="6914" idx="0"/>
            <a:endCxn id="6920"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8" name="Google Shape;6938;p71"/>
          <p:cNvCxnSpPr>
            <a:stCxn id="6908" idx="0"/>
            <a:endCxn id="6917"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39" name="Google Shape;6939;p71"/>
          <p:cNvCxnSpPr>
            <a:stCxn id="6908" idx="0"/>
            <a:endCxn id="6915"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0" name="Google Shape;6940;p71"/>
          <p:cNvCxnSpPr>
            <a:stCxn id="6908" idx="3"/>
            <a:endCxn id="6919"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1" name="Google Shape;6941;p71"/>
          <p:cNvCxnSpPr>
            <a:stCxn id="6915" idx="0"/>
            <a:endCxn id="6920"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2" name="Google Shape;6942;p71"/>
          <p:cNvCxnSpPr>
            <a:stCxn id="6917" idx="0"/>
            <a:endCxn id="6921"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3" name="Google Shape;6943;p71"/>
          <p:cNvCxnSpPr>
            <a:stCxn id="6919" idx="0"/>
            <a:endCxn id="6922"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4" name="Google Shape;6944;p71"/>
          <p:cNvCxnSpPr>
            <a:stCxn id="6921" idx="0"/>
            <a:endCxn id="6923"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5" name="Google Shape;6945;p71"/>
          <p:cNvCxnSpPr>
            <a:stCxn id="6923" idx="0"/>
            <a:endCxn id="6928"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8"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6" idx="0"/>
            <a:endCxn id="6927"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5" idx="0"/>
            <a:endCxn id="6927"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9" name="Google Shape;6949;p71"/>
          <p:cNvCxnSpPr>
            <a:stCxn id="6920" idx="0"/>
            <a:endCxn id="6924"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0" name="Google Shape;6950;p71"/>
          <p:cNvCxnSpPr>
            <a:stCxn id="6920" idx="0"/>
            <a:endCxn id="6926"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7" idx="0"/>
            <a:endCxn id="6929"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2" name="Google Shape;6952;p71"/>
          <p:cNvCxnSpPr>
            <a:stCxn id="6928" idx="0"/>
            <a:endCxn id="6929"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2" idx="0"/>
            <a:endCxn id="6929"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4" name="Google Shape;6954;p71"/>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5" name="Google Shape;6955;p71"/>
          <p:cNvCxnSpPr>
            <a:stCxn id="6908" idx="1"/>
            <a:endCxn id="6925"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sp>
        <p:nvSpPr>
          <p:cNvPr id="6960" name="Google Shape;6960;p72"/>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2"/>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0" name="Google Shape;6970;p72"/>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1" name="Google Shape;6971;p72"/>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974" name="Google Shape;6974;p72"/>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75" name="Google Shape;6975;p72"/>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76" name="Google Shape;6976;p72"/>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77" name="Google Shape;6977;p72"/>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8" name="Google Shape;6978;p72"/>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979" name="Google Shape;6979;p72"/>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72"/>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6" name="Google Shape;6986;p72"/>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88" name="Google Shape;6988;p72"/>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89" name="Google Shape;6989;p72"/>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0" name="Google Shape;6990;p72"/>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3" name="Google Shape;6993;p72"/>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4" name="Google Shape;6994;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5" name="Google Shape;6995;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6" name="Google Shape;6996;p72"/>
          <p:cNvGrpSpPr/>
          <p:nvPr/>
        </p:nvGrpSpPr>
        <p:grpSpPr>
          <a:xfrm>
            <a:off x="840807" y="2192929"/>
            <a:ext cx="383067" cy="413400"/>
            <a:chOff x="2476982" y="2030254"/>
            <a:chExt cx="383067" cy="413400"/>
          </a:xfrm>
        </p:grpSpPr>
        <p:sp>
          <p:nvSpPr>
            <p:cNvPr id="6997" name="Google Shape;6997;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4" name="Google Shape;7004;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5" name="Google Shape;7005;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8" name="Google Shape;7008;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7009" name="Google Shape;7009;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7010" name="Google Shape;7010;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7011" name="Google Shape;7011;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2" name="Google Shape;7012;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3" name="Google Shape;7013;p72"/>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4" name="Google Shape;7014;p72"/>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72"/>
          <p:cNvGrpSpPr/>
          <p:nvPr/>
        </p:nvGrpSpPr>
        <p:grpSpPr>
          <a:xfrm>
            <a:off x="4223438" y="763950"/>
            <a:ext cx="4067063" cy="1391151"/>
            <a:chOff x="4223438" y="763950"/>
            <a:chExt cx="4067063" cy="1391151"/>
          </a:xfrm>
        </p:grpSpPr>
        <p:grpSp>
          <p:nvGrpSpPr>
            <p:cNvPr id="7016" name="Google Shape;7016;p72"/>
            <p:cNvGrpSpPr/>
            <p:nvPr/>
          </p:nvGrpSpPr>
          <p:grpSpPr>
            <a:xfrm>
              <a:off x="5175725" y="763950"/>
              <a:ext cx="3114776" cy="1391151"/>
              <a:chOff x="3894100" y="1012700"/>
              <a:chExt cx="3114776" cy="1391151"/>
            </a:xfrm>
          </p:grpSpPr>
          <p:sp>
            <p:nvSpPr>
              <p:cNvPr id="7017" name="Google Shape;7017;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1" name="Google Shape;7021;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2" name="Google Shape;7022;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4" name="Google Shape;7024;p72"/>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14*14</a:t>
                </a:r>
                <a:endParaRPr sz="600"/>
              </a:p>
            </p:txBody>
          </p:sp>
          <p:sp>
            <p:nvSpPr>
              <p:cNvPr id="7025" name="Google Shape;7025;p72"/>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28*28</a:t>
                </a:r>
                <a:endParaRPr sz="600"/>
              </a:p>
            </p:txBody>
          </p:sp>
          <p:sp>
            <p:nvSpPr>
              <p:cNvPr id="7026" name="Google Shape;7026;p72"/>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56*56</a:t>
                </a:r>
                <a:endParaRPr sz="600"/>
              </a:p>
            </p:txBody>
          </p:sp>
          <p:sp>
            <p:nvSpPr>
              <p:cNvPr id="7027" name="Google Shape;7027;p72"/>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112*112</a:t>
                </a:r>
                <a:endParaRPr sz="600"/>
              </a:p>
            </p:txBody>
          </p:sp>
          <p:sp>
            <p:nvSpPr>
              <p:cNvPr id="7028" name="Google Shape;7028;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9" name="Google Shape;7029;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0" name="Google Shape;7030;p72"/>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224*224</a:t>
                </a:r>
                <a:endParaRPr sz="600"/>
              </a:p>
            </p:txBody>
          </p:sp>
        </p:grpSp>
        <p:pic>
          <p:nvPicPr>
            <p:cNvPr id="7031" name="Google Shape;7031;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2" name="Google Shape;7032;p72"/>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36"/>
        <p:cNvGrpSpPr/>
        <p:nvPr/>
      </p:nvGrpSpPr>
      <p:grpSpPr>
        <a:xfrm>
          <a:off x="0" y="0"/>
          <a:ext cx="0" cy="0"/>
          <a:chOff x="0" y="0"/>
          <a:chExt cx="0" cy="0"/>
        </a:xfrm>
      </p:grpSpPr>
      <p:sp>
        <p:nvSpPr>
          <p:cNvPr id="7037" name="Google Shape;7037;p73"/>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3"/>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2" name="Google Shape;7042;p73"/>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3" name="Google Shape;7043;p73"/>
          <p:cNvGrpSpPr/>
          <p:nvPr/>
        </p:nvGrpSpPr>
        <p:grpSpPr>
          <a:xfrm>
            <a:off x="5438484" y="1704704"/>
            <a:ext cx="458224" cy="227991"/>
            <a:chOff x="5668659" y="1713442"/>
            <a:chExt cx="458224" cy="227991"/>
          </a:xfrm>
        </p:grpSpPr>
        <p:grpSp>
          <p:nvGrpSpPr>
            <p:cNvPr id="7044" name="Google Shape;7044;p73"/>
            <p:cNvGrpSpPr/>
            <p:nvPr/>
          </p:nvGrpSpPr>
          <p:grpSpPr>
            <a:xfrm>
              <a:off x="5802485" y="1713507"/>
              <a:ext cx="188679" cy="227926"/>
              <a:chOff x="5802485" y="1713507"/>
              <a:chExt cx="188679" cy="227926"/>
            </a:xfrm>
          </p:grpSpPr>
          <p:sp>
            <p:nvSpPr>
              <p:cNvPr id="7045" name="Google Shape;70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3"/>
            <p:cNvGrpSpPr/>
            <p:nvPr/>
          </p:nvGrpSpPr>
          <p:grpSpPr>
            <a:xfrm>
              <a:off x="5936312" y="1713442"/>
              <a:ext cx="190570" cy="227991"/>
              <a:chOff x="5936312" y="1713442"/>
              <a:chExt cx="190570" cy="227991"/>
            </a:xfrm>
          </p:grpSpPr>
          <p:sp>
            <p:nvSpPr>
              <p:cNvPr id="7048" name="Google Shape;70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1" name="Google Shape;7051;p73"/>
            <p:cNvGrpSpPr/>
            <p:nvPr/>
          </p:nvGrpSpPr>
          <p:grpSpPr>
            <a:xfrm>
              <a:off x="5668659" y="1714000"/>
              <a:ext cx="193488" cy="227433"/>
              <a:chOff x="5668659" y="1714000"/>
              <a:chExt cx="193488" cy="227433"/>
            </a:xfrm>
          </p:grpSpPr>
          <p:sp>
            <p:nvSpPr>
              <p:cNvPr id="7052" name="Google Shape;70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54" name="Google Shape;7054;p73"/>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6" name="Google Shape;7056;p73"/>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7" name="Google Shape;7057;p73"/>
          <p:cNvGrpSpPr/>
          <p:nvPr/>
        </p:nvGrpSpPr>
        <p:grpSpPr>
          <a:xfrm>
            <a:off x="1873680" y="1600871"/>
            <a:ext cx="570552" cy="583354"/>
            <a:chOff x="506259" y="2370079"/>
            <a:chExt cx="560574" cy="638941"/>
          </a:xfrm>
        </p:grpSpPr>
        <p:grpSp>
          <p:nvGrpSpPr>
            <p:cNvPr id="7058" name="Google Shape;7058;p73"/>
            <p:cNvGrpSpPr/>
            <p:nvPr/>
          </p:nvGrpSpPr>
          <p:grpSpPr>
            <a:xfrm>
              <a:off x="608609" y="2370079"/>
              <a:ext cx="458224" cy="523616"/>
              <a:chOff x="608609" y="2370079"/>
              <a:chExt cx="458224" cy="523616"/>
            </a:xfrm>
          </p:grpSpPr>
          <p:grpSp>
            <p:nvGrpSpPr>
              <p:cNvPr id="7059" name="Google Shape;7059;p73"/>
              <p:cNvGrpSpPr/>
              <p:nvPr/>
            </p:nvGrpSpPr>
            <p:grpSpPr>
              <a:xfrm>
                <a:off x="608609" y="2665704"/>
                <a:ext cx="458224" cy="227991"/>
                <a:chOff x="5668659" y="1713442"/>
                <a:chExt cx="458224" cy="227991"/>
              </a:xfrm>
            </p:grpSpPr>
            <p:grpSp>
              <p:nvGrpSpPr>
                <p:cNvPr id="7060" name="Google Shape;7060;p73"/>
                <p:cNvGrpSpPr/>
                <p:nvPr/>
              </p:nvGrpSpPr>
              <p:grpSpPr>
                <a:xfrm>
                  <a:off x="5802485" y="1713507"/>
                  <a:ext cx="188679" cy="227926"/>
                  <a:chOff x="5802485" y="1713507"/>
                  <a:chExt cx="188679" cy="227926"/>
                </a:xfrm>
              </p:grpSpPr>
              <p:sp>
                <p:nvSpPr>
                  <p:cNvPr id="7061" name="Google Shape;706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3"/>
                <p:cNvGrpSpPr/>
                <p:nvPr/>
              </p:nvGrpSpPr>
              <p:grpSpPr>
                <a:xfrm>
                  <a:off x="5936312" y="1713442"/>
                  <a:ext cx="190570" cy="227991"/>
                  <a:chOff x="5936312" y="1713442"/>
                  <a:chExt cx="190570" cy="227991"/>
                </a:xfrm>
              </p:grpSpPr>
              <p:sp>
                <p:nvSpPr>
                  <p:cNvPr id="7064" name="Google Shape;706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67" name="Google Shape;7067;p73"/>
                <p:cNvGrpSpPr/>
                <p:nvPr/>
              </p:nvGrpSpPr>
              <p:grpSpPr>
                <a:xfrm>
                  <a:off x="5668659" y="1714000"/>
                  <a:ext cx="193488" cy="227433"/>
                  <a:chOff x="5668659" y="1714000"/>
                  <a:chExt cx="193488" cy="227433"/>
                </a:xfrm>
              </p:grpSpPr>
              <p:sp>
                <p:nvSpPr>
                  <p:cNvPr id="7068" name="Google Shape;706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0" name="Google Shape;7070;p73"/>
              <p:cNvGrpSpPr/>
              <p:nvPr/>
            </p:nvGrpSpPr>
            <p:grpSpPr>
              <a:xfrm>
                <a:off x="608609" y="2511879"/>
                <a:ext cx="458224" cy="227991"/>
                <a:chOff x="5668659" y="1713442"/>
                <a:chExt cx="458224" cy="227991"/>
              </a:xfrm>
            </p:grpSpPr>
            <p:grpSp>
              <p:nvGrpSpPr>
                <p:cNvPr id="7071" name="Google Shape;7071;p73"/>
                <p:cNvGrpSpPr/>
                <p:nvPr/>
              </p:nvGrpSpPr>
              <p:grpSpPr>
                <a:xfrm>
                  <a:off x="5802485" y="1713507"/>
                  <a:ext cx="188679" cy="227926"/>
                  <a:chOff x="5802485" y="1713507"/>
                  <a:chExt cx="188679" cy="227926"/>
                </a:xfrm>
              </p:grpSpPr>
              <p:sp>
                <p:nvSpPr>
                  <p:cNvPr id="7072" name="Google Shape;707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3"/>
                <p:cNvGrpSpPr/>
                <p:nvPr/>
              </p:nvGrpSpPr>
              <p:grpSpPr>
                <a:xfrm>
                  <a:off x="5936312" y="1713442"/>
                  <a:ext cx="190570" cy="227991"/>
                  <a:chOff x="5936312" y="1713442"/>
                  <a:chExt cx="190570" cy="227991"/>
                </a:xfrm>
              </p:grpSpPr>
              <p:sp>
                <p:nvSpPr>
                  <p:cNvPr id="7075" name="Google Shape;707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8" name="Google Shape;7078;p73"/>
                <p:cNvGrpSpPr/>
                <p:nvPr/>
              </p:nvGrpSpPr>
              <p:grpSpPr>
                <a:xfrm>
                  <a:off x="5668659" y="1714000"/>
                  <a:ext cx="193488" cy="227433"/>
                  <a:chOff x="5668659" y="1714000"/>
                  <a:chExt cx="193488" cy="227433"/>
                </a:xfrm>
              </p:grpSpPr>
              <p:sp>
                <p:nvSpPr>
                  <p:cNvPr id="7079" name="Google Shape;707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1" name="Google Shape;7081;p73"/>
              <p:cNvGrpSpPr/>
              <p:nvPr/>
            </p:nvGrpSpPr>
            <p:grpSpPr>
              <a:xfrm>
                <a:off x="608609" y="2370079"/>
                <a:ext cx="458224" cy="227991"/>
                <a:chOff x="5668659" y="1713442"/>
                <a:chExt cx="458224" cy="227991"/>
              </a:xfrm>
            </p:grpSpPr>
            <p:grpSp>
              <p:nvGrpSpPr>
                <p:cNvPr id="7082" name="Google Shape;7082;p73"/>
                <p:cNvGrpSpPr/>
                <p:nvPr/>
              </p:nvGrpSpPr>
              <p:grpSpPr>
                <a:xfrm>
                  <a:off x="5802485" y="1713507"/>
                  <a:ext cx="188679" cy="227926"/>
                  <a:chOff x="5802485" y="1713507"/>
                  <a:chExt cx="188679" cy="227926"/>
                </a:xfrm>
              </p:grpSpPr>
              <p:sp>
                <p:nvSpPr>
                  <p:cNvPr id="7083" name="Google Shape;708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3"/>
                <p:cNvGrpSpPr/>
                <p:nvPr/>
              </p:nvGrpSpPr>
              <p:grpSpPr>
                <a:xfrm>
                  <a:off x="5936312" y="1713442"/>
                  <a:ext cx="190570" cy="227991"/>
                  <a:chOff x="5936312" y="1713442"/>
                  <a:chExt cx="190570" cy="227991"/>
                </a:xfrm>
              </p:grpSpPr>
              <p:sp>
                <p:nvSpPr>
                  <p:cNvPr id="7086" name="Google Shape;708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89" name="Google Shape;7089;p73"/>
                <p:cNvGrpSpPr/>
                <p:nvPr/>
              </p:nvGrpSpPr>
              <p:grpSpPr>
                <a:xfrm>
                  <a:off x="5668659" y="1714000"/>
                  <a:ext cx="193488" cy="227433"/>
                  <a:chOff x="5668659" y="1714000"/>
                  <a:chExt cx="193488" cy="227433"/>
                </a:xfrm>
              </p:grpSpPr>
              <p:sp>
                <p:nvSpPr>
                  <p:cNvPr id="7090" name="Google Shape;709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2" name="Google Shape;7092;p73"/>
            <p:cNvGrpSpPr/>
            <p:nvPr/>
          </p:nvGrpSpPr>
          <p:grpSpPr>
            <a:xfrm>
              <a:off x="558859" y="2427004"/>
              <a:ext cx="458224" cy="523616"/>
              <a:chOff x="608609" y="2370079"/>
              <a:chExt cx="458224" cy="523616"/>
            </a:xfrm>
          </p:grpSpPr>
          <p:grpSp>
            <p:nvGrpSpPr>
              <p:cNvPr id="7093" name="Google Shape;7093;p73"/>
              <p:cNvGrpSpPr/>
              <p:nvPr/>
            </p:nvGrpSpPr>
            <p:grpSpPr>
              <a:xfrm>
                <a:off x="608609" y="2665704"/>
                <a:ext cx="458224" cy="227991"/>
                <a:chOff x="5668659" y="1713442"/>
                <a:chExt cx="458224" cy="227991"/>
              </a:xfrm>
            </p:grpSpPr>
            <p:grpSp>
              <p:nvGrpSpPr>
                <p:cNvPr id="7094" name="Google Shape;7094;p73"/>
                <p:cNvGrpSpPr/>
                <p:nvPr/>
              </p:nvGrpSpPr>
              <p:grpSpPr>
                <a:xfrm>
                  <a:off x="5802485" y="1713507"/>
                  <a:ext cx="188679" cy="227926"/>
                  <a:chOff x="5802485" y="1713507"/>
                  <a:chExt cx="188679" cy="227926"/>
                </a:xfrm>
              </p:grpSpPr>
              <p:sp>
                <p:nvSpPr>
                  <p:cNvPr id="7095" name="Google Shape;709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3"/>
                <p:cNvGrpSpPr/>
                <p:nvPr/>
              </p:nvGrpSpPr>
              <p:grpSpPr>
                <a:xfrm>
                  <a:off x="5936312" y="1713442"/>
                  <a:ext cx="190570" cy="227991"/>
                  <a:chOff x="5936312" y="1713442"/>
                  <a:chExt cx="190570" cy="227991"/>
                </a:xfrm>
              </p:grpSpPr>
              <p:sp>
                <p:nvSpPr>
                  <p:cNvPr id="7098" name="Google Shape;709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1" name="Google Shape;7101;p73"/>
                <p:cNvGrpSpPr/>
                <p:nvPr/>
              </p:nvGrpSpPr>
              <p:grpSpPr>
                <a:xfrm>
                  <a:off x="5668659" y="1714000"/>
                  <a:ext cx="193488" cy="227433"/>
                  <a:chOff x="5668659" y="1714000"/>
                  <a:chExt cx="193488" cy="227433"/>
                </a:xfrm>
              </p:grpSpPr>
              <p:sp>
                <p:nvSpPr>
                  <p:cNvPr id="7102" name="Google Shape;710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4" name="Google Shape;7104;p73"/>
              <p:cNvGrpSpPr/>
              <p:nvPr/>
            </p:nvGrpSpPr>
            <p:grpSpPr>
              <a:xfrm>
                <a:off x="608609" y="2511879"/>
                <a:ext cx="458224" cy="227991"/>
                <a:chOff x="5668659" y="1713442"/>
                <a:chExt cx="458224" cy="227991"/>
              </a:xfrm>
            </p:grpSpPr>
            <p:grpSp>
              <p:nvGrpSpPr>
                <p:cNvPr id="7105" name="Google Shape;7105;p73"/>
                <p:cNvGrpSpPr/>
                <p:nvPr/>
              </p:nvGrpSpPr>
              <p:grpSpPr>
                <a:xfrm>
                  <a:off x="5802485" y="1713507"/>
                  <a:ext cx="188679" cy="227926"/>
                  <a:chOff x="5802485" y="1713507"/>
                  <a:chExt cx="188679" cy="227926"/>
                </a:xfrm>
              </p:grpSpPr>
              <p:sp>
                <p:nvSpPr>
                  <p:cNvPr id="7106" name="Google Shape;710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3"/>
                <p:cNvGrpSpPr/>
                <p:nvPr/>
              </p:nvGrpSpPr>
              <p:grpSpPr>
                <a:xfrm>
                  <a:off x="5936312" y="1713442"/>
                  <a:ext cx="190570" cy="227991"/>
                  <a:chOff x="5936312" y="1713442"/>
                  <a:chExt cx="190570" cy="227991"/>
                </a:xfrm>
              </p:grpSpPr>
              <p:sp>
                <p:nvSpPr>
                  <p:cNvPr id="7109" name="Google Shape;710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2" name="Google Shape;7112;p73"/>
                <p:cNvGrpSpPr/>
                <p:nvPr/>
              </p:nvGrpSpPr>
              <p:grpSpPr>
                <a:xfrm>
                  <a:off x="5668659" y="1714000"/>
                  <a:ext cx="193488" cy="227433"/>
                  <a:chOff x="5668659" y="1714000"/>
                  <a:chExt cx="193488" cy="227433"/>
                </a:xfrm>
              </p:grpSpPr>
              <p:sp>
                <p:nvSpPr>
                  <p:cNvPr id="7113" name="Google Shape;711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5" name="Google Shape;7115;p73"/>
              <p:cNvGrpSpPr/>
              <p:nvPr/>
            </p:nvGrpSpPr>
            <p:grpSpPr>
              <a:xfrm>
                <a:off x="608609" y="2370079"/>
                <a:ext cx="458224" cy="227991"/>
                <a:chOff x="5668659" y="1713442"/>
                <a:chExt cx="458224" cy="227991"/>
              </a:xfrm>
            </p:grpSpPr>
            <p:grpSp>
              <p:nvGrpSpPr>
                <p:cNvPr id="7116" name="Google Shape;7116;p73"/>
                <p:cNvGrpSpPr/>
                <p:nvPr/>
              </p:nvGrpSpPr>
              <p:grpSpPr>
                <a:xfrm>
                  <a:off x="5802485" y="1713507"/>
                  <a:ext cx="188679" cy="227926"/>
                  <a:chOff x="5802485" y="1713507"/>
                  <a:chExt cx="188679" cy="227926"/>
                </a:xfrm>
              </p:grpSpPr>
              <p:sp>
                <p:nvSpPr>
                  <p:cNvPr id="7117" name="Google Shape;711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3"/>
                <p:cNvGrpSpPr/>
                <p:nvPr/>
              </p:nvGrpSpPr>
              <p:grpSpPr>
                <a:xfrm>
                  <a:off x="5936312" y="1713442"/>
                  <a:ext cx="190570" cy="227991"/>
                  <a:chOff x="5936312" y="1713442"/>
                  <a:chExt cx="190570" cy="227991"/>
                </a:xfrm>
              </p:grpSpPr>
              <p:sp>
                <p:nvSpPr>
                  <p:cNvPr id="7120" name="Google Shape;712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3" name="Google Shape;7123;p73"/>
                <p:cNvGrpSpPr/>
                <p:nvPr/>
              </p:nvGrpSpPr>
              <p:grpSpPr>
                <a:xfrm>
                  <a:off x="5668659" y="1714000"/>
                  <a:ext cx="193488" cy="227433"/>
                  <a:chOff x="5668659" y="1714000"/>
                  <a:chExt cx="193488" cy="227433"/>
                </a:xfrm>
              </p:grpSpPr>
              <p:sp>
                <p:nvSpPr>
                  <p:cNvPr id="7124" name="Google Shape;712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6" name="Google Shape;7126;p73"/>
            <p:cNvGrpSpPr/>
            <p:nvPr/>
          </p:nvGrpSpPr>
          <p:grpSpPr>
            <a:xfrm>
              <a:off x="506259" y="2485404"/>
              <a:ext cx="458224" cy="523616"/>
              <a:chOff x="608609" y="2370079"/>
              <a:chExt cx="458224" cy="523616"/>
            </a:xfrm>
          </p:grpSpPr>
          <p:grpSp>
            <p:nvGrpSpPr>
              <p:cNvPr id="7127" name="Google Shape;7127;p73"/>
              <p:cNvGrpSpPr/>
              <p:nvPr/>
            </p:nvGrpSpPr>
            <p:grpSpPr>
              <a:xfrm>
                <a:off x="608609" y="2665704"/>
                <a:ext cx="458224" cy="227991"/>
                <a:chOff x="5668659" y="1713442"/>
                <a:chExt cx="458224" cy="227991"/>
              </a:xfrm>
            </p:grpSpPr>
            <p:grpSp>
              <p:nvGrpSpPr>
                <p:cNvPr id="7128" name="Google Shape;7128;p73"/>
                <p:cNvGrpSpPr/>
                <p:nvPr/>
              </p:nvGrpSpPr>
              <p:grpSpPr>
                <a:xfrm>
                  <a:off x="5802485" y="1713507"/>
                  <a:ext cx="188679" cy="227926"/>
                  <a:chOff x="5802485" y="1713507"/>
                  <a:chExt cx="188679" cy="227926"/>
                </a:xfrm>
              </p:grpSpPr>
              <p:sp>
                <p:nvSpPr>
                  <p:cNvPr id="7129" name="Google Shape;7129;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3"/>
                <p:cNvGrpSpPr/>
                <p:nvPr/>
              </p:nvGrpSpPr>
              <p:grpSpPr>
                <a:xfrm>
                  <a:off x="5936312" y="1713442"/>
                  <a:ext cx="190570" cy="227991"/>
                  <a:chOff x="5936312" y="1713442"/>
                  <a:chExt cx="190570" cy="227991"/>
                </a:xfrm>
              </p:grpSpPr>
              <p:sp>
                <p:nvSpPr>
                  <p:cNvPr id="7132" name="Google Shape;7132;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35" name="Google Shape;7135;p73"/>
                <p:cNvGrpSpPr/>
                <p:nvPr/>
              </p:nvGrpSpPr>
              <p:grpSpPr>
                <a:xfrm>
                  <a:off x="5668659" y="1714000"/>
                  <a:ext cx="193488" cy="227433"/>
                  <a:chOff x="5668659" y="1714000"/>
                  <a:chExt cx="193488" cy="227433"/>
                </a:xfrm>
              </p:grpSpPr>
              <p:sp>
                <p:nvSpPr>
                  <p:cNvPr id="7136" name="Google Shape;7136;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8" name="Google Shape;7138;p73"/>
              <p:cNvGrpSpPr/>
              <p:nvPr/>
            </p:nvGrpSpPr>
            <p:grpSpPr>
              <a:xfrm>
                <a:off x="608609" y="2511879"/>
                <a:ext cx="458224" cy="227991"/>
                <a:chOff x="5668659" y="1713442"/>
                <a:chExt cx="458224" cy="227991"/>
              </a:xfrm>
            </p:grpSpPr>
            <p:grpSp>
              <p:nvGrpSpPr>
                <p:cNvPr id="7139" name="Google Shape;7139;p73"/>
                <p:cNvGrpSpPr/>
                <p:nvPr/>
              </p:nvGrpSpPr>
              <p:grpSpPr>
                <a:xfrm>
                  <a:off x="5802485" y="1713507"/>
                  <a:ext cx="188679" cy="227926"/>
                  <a:chOff x="5802485" y="1713507"/>
                  <a:chExt cx="188679" cy="227926"/>
                </a:xfrm>
              </p:grpSpPr>
              <p:sp>
                <p:nvSpPr>
                  <p:cNvPr id="7140" name="Google Shape;714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3"/>
                <p:cNvGrpSpPr/>
                <p:nvPr/>
              </p:nvGrpSpPr>
              <p:grpSpPr>
                <a:xfrm>
                  <a:off x="5936312" y="1713442"/>
                  <a:ext cx="190570" cy="227991"/>
                  <a:chOff x="5936312" y="1713442"/>
                  <a:chExt cx="190570" cy="227991"/>
                </a:xfrm>
              </p:grpSpPr>
              <p:sp>
                <p:nvSpPr>
                  <p:cNvPr id="7143" name="Google Shape;714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6" name="Google Shape;7146;p73"/>
                <p:cNvGrpSpPr/>
                <p:nvPr/>
              </p:nvGrpSpPr>
              <p:grpSpPr>
                <a:xfrm>
                  <a:off x="5668659" y="1714000"/>
                  <a:ext cx="193488" cy="227433"/>
                  <a:chOff x="5668659" y="1714000"/>
                  <a:chExt cx="193488" cy="227433"/>
                </a:xfrm>
              </p:grpSpPr>
              <p:sp>
                <p:nvSpPr>
                  <p:cNvPr id="7147" name="Google Shape;714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73"/>
              <p:cNvGrpSpPr/>
              <p:nvPr/>
            </p:nvGrpSpPr>
            <p:grpSpPr>
              <a:xfrm>
                <a:off x="608609" y="2370079"/>
                <a:ext cx="458224" cy="227991"/>
                <a:chOff x="5668659" y="1713442"/>
                <a:chExt cx="458224" cy="227991"/>
              </a:xfrm>
            </p:grpSpPr>
            <p:grpSp>
              <p:nvGrpSpPr>
                <p:cNvPr id="7150" name="Google Shape;7150;p73"/>
                <p:cNvGrpSpPr/>
                <p:nvPr/>
              </p:nvGrpSpPr>
              <p:grpSpPr>
                <a:xfrm>
                  <a:off x="5802485" y="1713507"/>
                  <a:ext cx="188679" cy="227926"/>
                  <a:chOff x="5802485" y="1713507"/>
                  <a:chExt cx="188679" cy="227926"/>
                </a:xfrm>
              </p:grpSpPr>
              <p:sp>
                <p:nvSpPr>
                  <p:cNvPr id="7151" name="Google Shape;715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3"/>
                <p:cNvGrpSpPr/>
                <p:nvPr/>
              </p:nvGrpSpPr>
              <p:grpSpPr>
                <a:xfrm>
                  <a:off x="5936312" y="1713442"/>
                  <a:ext cx="190570" cy="227991"/>
                  <a:chOff x="5936312" y="1713442"/>
                  <a:chExt cx="190570" cy="227991"/>
                </a:xfrm>
              </p:grpSpPr>
              <p:sp>
                <p:nvSpPr>
                  <p:cNvPr id="7154" name="Google Shape;715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7" name="Google Shape;7157;p73"/>
                <p:cNvGrpSpPr/>
                <p:nvPr/>
              </p:nvGrpSpPr>
              <p:grpSpPr>
                <a:xfrm>
                  <a:off x="5668659" y="1714000"/>
                  <a:ext cx="193488" cy="227433"/>
                  <a:chOff x="5668659" y="1714000"/>
                  <a:chExt cx="193488" cy="227433"/>
                </a:xfrm>
              </p:grpSpPr>
              <p:sp>
                <p:nvSpPr>
                  <p:cNvPr id="7158" name="Google Shape;715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60" name="Google Shape;7160;p73"/>
          <p:cNvCxnSpPr>
            <a:endCxn id="7039"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1" name="Google Shape;7161;p73"/>
          <p:cNvGrpSpPr/>
          <p:nvPr/>
        </p:nvGrpSpPr>
        <p:grpSpPr>
          <a:xfrm>
            <a:off x="4414892" y="1600871"/>
            <a:ext cx="570552" cy="583354"/>
            <a:chOff x="506259" y="2370079"/>
            <a:chExt cx="560574" cy="638941"/>
          </a:xfrm>
        </p:grpSpPr>
        <p:grpSp>
          <p:nvGrpSpPr>
            <p:cNvPr id="7162" name="Google Shape;7162;p73"/>
            <p:cNvGrpSpPr/>
            <p:nvPr/>
          </p:nvGrpSpPr>
          <p:grpSpPr>
            <a:xfrm>
              <a:off x="608609" y="2370079"/>
              <a:ext cx="458224" cy="523616"/>
              <a:chOff x="608609" y="2370079"/>
              <a:chExt cx="458224" cy="523616"/>
            </a:xfrm>
          </p:grpSpPr>
          <p:grpSp>
            <p:nvGrpSpPr>
              <p:cNvPr id="7163" name="Google Shape;7163;p73"/>
              <p:cNvGrpSpPr/>
              <p:nvPr/>
            </p:nvGrpSpPr>
            <p:grpSpPr>
              <a:xfrm>
                <a:off x="608609" y="2665704"/>
                <a:ext cx="458224" cy="227991"/>
                <a:chOff x="5668659" y="1713442"/>
                <a:chExt cx="458224" cy="227991"/>
              </a:xfrm>
            </p:grpSpPr>
            <p:grpSp>
              <p:nvGrpSpPr>
                <p:cNvPr id="7164" name="Google Shape;7164;p73"/>
                <p:cNvGrpSpPr/>
                <p:nvPr/>
              </p:nvGrpSpPr>
              <p:grpSpPr>
                <a:xfrm>
                  <a:off x="5802485" y="1713507"/>
                  <a:ext cx="188679" cy="227926"/>
                  <a:chOff x="5802485" y="1713507"/>
                  <a:chExt cx="188679" cy="227926"/>
                </a:xfrm>
              </p:grpSpPr>
              <p:sp>
                <p:nvSpPr>
                  <p:cNvPr id="7165" name="Google Shape;716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3"/>
                <p:cNvGrpSpPr/>
                <p:nvPr/>
              </p:nvGrpSpPr>
              <p:grpSpPr>
                <a:xfrm>
                  <a:off x="5936312" y="1713442"/>
                  <a:ext cx="190570" cy="227991"/>
                  <a:chOff x="5936312" y="1713442"/>
                  <a:chExt cx="190570" cy="227991"/>
                </a:xfrm>
              </p:grpSpPr>
              <p:sp>
                <p:nvSpPr>
                  <p:cNvPr id="7168" name="Google Shape;716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1" name="Google Shape;7171;p73"/>
                <p:cNvGrpSpPr/>
                <p:nvPr/>
              </p:nvGrpSpPr>
              <p:grpSpPr>
                <a:xfrm>
                  <a:off x="5668659" y="1714000"/>
                  <a:ext cx="193488" cy="227433"/>
                  <a:chOff x="5668659" y="1714000"/>
                  <a:chExt cx="193488" cy="227433"/>
                </a:xfrm>
              </p:grpSpPr>
              <p:sp>
                <p:nvSpPr>
                  <p:cNvPr id="7172" name="Google Shape;717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4" name="Google Shape;7174;p73"/>
              <p:cNvGrpSpPr/>
              <p:nvPr/>
            </p:nvGrpSpPr>
            <p:grpSpPr>
              <a:xfrm>
                <a:off x="608609" y="2511879"/>
                <a:ext cx="458224" cy="227991"/>
                <a:chOff x="5668659" y="1713442"/>
                <a:chExt cx="458224" cy="227991"/>
              </a:xfrm>
            </p:grpSpPr>
            <p:grpSp>
              <p:nvGrpSpPr>
                <p:cNvPr id="7175" name="Google Shape;7175;p73"/>
                <p:cNvGrpSpPr/>
                <p:nvPr/>
              </p:nvGrpSpPr>
              <p:grpSpPr>
                <a:xfrm>
                  <a:off x="5802485" y="1713507"/>
                  <a:ext cx="188679" cy="227926"/>
                  <a:chOff x="5802485" y="1713507"/>
                  <a:chExt cx="188679" cy="227926"/>
                </a:xfrm>
              </p:grpSpPr>
              <p:sp>
                <p:nvSpPr>
                  <p:cNvPr id="7176" name="Google Shape;717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3"/>
                <p:cNvGrpSpPr/>
                <p:nvPr/>
              </p:nvGrpSpPr>
              <p:grpSpPr>
                <a:xfrm>
                  <a:off x="5936312" y="1713442"/>
                  <a:ext cx="190570" cy="227991"/>
                  <a:chOff x="5936312" y="1713442"/>
                  <a:chExt cx="190570" cy="227991"/>
                </a:xfrm>
              </p:grpSpPr>
              <p:sp>
                <p:nvSpPr>
                  <p:cNvPr id="7179" name="Google Shape;717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82" name="Google Shape;7182;p73"/>
                <p:cNvGrpSpPr/>
                <p:nvPr/>
              </p:nvGrpSpPr>
              <p:grpSpPr>
                <a:xfrm>
                  <a:off x="5668659" y="1714000"/>
                  <a:ext cx="193488" cy="227433"/>
                  <a:chOff x="5668659" y="1714000"/>
                  <a:chExt cx="193488" cy="227433"/>
                </a:xfrm>
              </p:grpSpPr>
              <p:sp>
                <p:nvSpPr>
                  <p:cNvPr id="7183" name="Google Shape;718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5" name="Google Shape;7185;p73"/>
              <p:cNvGrpSpPr/>
              <p:nvPr/>
            </p:nvGrpSpPr>
            <p:grpSpPr>
              <a:xfrm>
                <a:off x="608609" y="2370079"/>
                <a:ext cx="458224" cy="227991"/>
                <a:chOff x="5668659" y="1713442"/>
                <a:chExt cx="458224" cy="227991"/>
              </a:xfrm>
            </p:grpSpPr>
            <p:grpSp>
              <p:nvGrpSpPr>
                <p:cNvPr id="7186" name="Google Shape;7186;p73"/>
                <p:cNvGrpSpPr/>
                <p:nvPr/>
              </p:nvGrpSpPr>
              <p:grpSpPr>
                <a:xfrm>
                  <a:off x="5802485" y="1713507"/>
                  <a:ext cx="188679" cy="227926"/>
                  <a:chOff x="5802485" y="1713507"/>
                  <a:chExt cx="188679" cy="227926"/>
                </a:xfrm>
              </p:grpSpPr>
              <p:sp>
                <p:nvSpPr>
                  <p:cNvPr id="7187" name="Google Shape;718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3"/>
                <p:cNvGrpSpPr/>
                <p:nvPr/>
              </p:nvGrpSpPr>
              <p:grpSpPr>
                <a:xfrm>
                  <a:off x="5936312" y="1713442"/>
                  <a:ext cx="190570" cy="227991"/>
                  <a:chOff x="5936312" y="1713442"/>
                  <a:chExt cx="190570" cy="227991"/>
                </a:xfrm>
              </p:grpSpPr>
              <p:sp>
                <p:nvSpPr>
                  <p:cNvPr id="7190" name="Google Shape;719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93" name="Google Shape;7193;p73"/>
                <p:cNvGrpSpPr/>
                <p:nvPr/>
              </p:nvGrpSpPr>
              <p:grpSpPr>
                <a:xfrm>
                  <a:off x="5668659" y="1714000"/>
                  <a:ext cx="193488" cy="227433"/>
                  <a:chOff x="5668659" y="1714000"/>
                  <a:chExt cx="193488" cy="227433"/>
                </a:xfrm>
              </p:grpSpPr>
              <p:sp>
                <p:nvSpPr>
                  <p:cNvPr id="7194" name="Google Shape;719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96" name="Google Shape;7196;p73"/>
            <p:cNvGrpSpPr/>
            <p:nvPr/>
          </p:nvGrpSpPr>
          <p:grpSpPr>
            <a:xfrm>
              <a:off x="558859" y="2427004"/>
              <a:ext cx="458224" cy="523616"/>
              <a:chOff x="608609" y="2370079"/>
              <a:chExt cx="458224" cy="523616"/>
            </a:xfrm>
          </p:grpSpPr>
          <p:grpSp>
            <p:nvGrpSpPr>
              <p:cNvPr id="7197" name="Google Shape;7197;p73"/>
              <p:cNvGrpSpPr/>
              <p:nvPr/>
            </p:nvGrpSpPr>
            <p:grpSpPr>
              <a:xfrm>
                <a:off x="608609" y="2665704"/>
                <a:ext cx="458224" cy="227991"/>
                <a:chOff x="5668659" y="1713442"/>
                <a:chExt cx="458224" cy="227991"/>
              </a:xfrm>
            </p:grpSpPr>
            <p:grpSp>
              <p:nvGrpSpPr>
                <p:cNvPr id="7198" name="Google Shape;7198;p73"/>
                <p:cNvGrpSpPr/>
                <p:nvPr/>
              </p:nvGrpSpPr>
              <p:grpSpPr>
                <a:xfrm>
                  <a:off x="5802485" y="1713507"/>
                  <a:ext cx="188679" cy="227926"/>
                  <a:chOff x="5802485" y="1713507"/>
                  <a:chExt cx="188679" cy="227926"/>
                </a:xfrm>
              </p:grpSpPr>
              <p:sp>
                <p:nvSpPr>
                  <p:cNvPr id="7199" name="Google Shape;7199;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3"/>
                <p:cNvGrpSpPr/>
                <p:nvPr/>
              </p:nvGrpSpPr>
              <p:grpSpPr>
                <a:xfrm>
                  <a:off x="5936312" y="1713442"/>
                  <a:ext cx="190570" cy="227991"/>
                  <a:chOff x="5936312" y="1713442"/>
                  <a:chExt cx="190570" cy="227991"/>
                </a:xfrm>
              </p:grpSpPr>
              <p:sp>
                <p:nvSpPr>
                  <p:cNvPr id="7202" name="Google Shape;7202;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05" name="Google Shape;7205;p73"/>
                <p:cNvGrpSpPr/>
                <p:nvPr/>
              </p:nvGrpSpPr>
              <p:grpSpPr>
                <a:xfrm>
                  <a:off x="5668659" y="1714000"/>
                  <a:ext cx="193488" cy="227433"/>
                  <a:chOff x="5668659" y="1714000"/>
                  <a:chExt cx="193488" cy="227433"/>
                </a:xfrm>
              </p:grpSpPr>
              <p:sp>
                <p:nvSpPr>
                  <p:cNvPr id="7206" name="Google Shape;7206;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8" name="Google Shape;7208;p73"/>
              <p:cNvGrpSpPr/>
              <p:nvPr/>
            </p:nvGrpSpPr>
            <p:grpSpPr>
              <a:xfrm>
                <a:off x="608609" y="2511879"/>
                <a:ext cx="458224" cy="227991"/>
                <a:chOff x="5668659" y="1713442"/>
                <a:chExt cx="458224" cy="227991"/>
              </a:xfrm>
            </p:grpSpPr>
            <p:grpSp>
              <p:nvGrpSpPr>
                <p:cNvPr id="7209" name="Google Shape;7209;p73"/>
                <p:cNvGrpSpPr/>
                <p:nvPr/>
              </p:nvGrpSpPr>
              <p:grpSpPr>
                <a:xfrm>
                  <a:off x="5802485" y="1713507"/>
                  <a:ext cx="188679" cy="227926"/>
                  <a:chOff x="5802485" y="1713507"/>
                  <a:chExt cx="188679" cy="227926"/>
                </a:xfrm>
              </p:grpSpPr>
              <p:sp>
                <p:nvSpPr>
                  <p:cNvPr id="7210" name="Google Shape;721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3"/>
                <p:cNvGrpSpPr/>
                <p:nvPr/>
              </p:nvGrpSpPr>
              <p:grpSpPr>
                <a:xfrm>
                  <a:off x="5936312" y="1713442"/>
                  <a:ext cx="190570" cy="227991"/>
                  <a:chOff x="5936312" y="1713442"/>
                  <a:chExt cx="190570" cy="227991"/>
                </a:xfrm>
              </p:grpSpPr>
              <p:sp>
                <p:nvSpPr>
                  <p:cNvPr id="7213" name="Google Shape;721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16" name="Google Shape;7216;p73"/>
                <p:cNvGrpSpPr/>
                <p:nvPr/>
              </p:nvGrpSpPr>
              <p:grpSpPr>
                <a:xfrm>
                  <a:off x="5668659" y="1714000"/>
                  <a:ext cx="193488" cy="227433"/>
                  <a:chOff x="5668659" y="1714000"/>
                  <a:chExt cx="193488" cy="227433"/>
                </a:xfrm>
              </p:grpSpPr>
              <p:sp>
                <p:nvSpPr>
                  <p:cNvPr id="7217" name="Google Shape;721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9" name="Google Shape;7219;p73"/>
              <p:cNvGrpSpPr/>
              <p:nvPr/>
            </p:nvGrpSpPr>
            <p:grpSpPr>
              <a:xfrm>
                <a:off x="608609" y="2370079"/>
                <a:ext cx="458224" cy="227991"/>
                <a:chOff x="5668659" y="1713442"/>
                <a:chExt cx="458224" cy="227991"/>
              </a:xfrm>
            </p:grpSpPr>
            <p:grpSp>
              <p:nvGrpSpPr>
                <p:cNvPr id="7220" name="Google Shape;7220;p73"/>
                <p:cNvGrpSpPr/>
                <p:nvPr/>
              </p:nvGrpSpPr>
              <p:grpSpPr>
                <a:xfrm>
                  <a:off x="5802485" y="1713507"/>
                  <a:ext cx="188679" cy="227926"/>
                  <a:chOff x="5802485" y="1713507"/>
                  <a:chExt cx="188679" cy="227926"/>
                </a:xfrm>
              </p:grpSpPr>
              <p:sp>
                <p:nvSpPr>
                  <p:cNvPr id="7221" name="Google Shape;722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3"/>
                <p:cNvGrpSpPr/>
                <p:nvPr/>
              </p:nvGrpSpPr>
              <p:grpSpPr>
                <a:xfrm>
                  <a:off x="5936312" y="1713442"/>
                  <a:ext cx="190570" cy="227991"/>
                  <a:chOff x="5936312" y="1713442"/>
                  <a:chExt cx="190570" cy="227991"/>
                </a:xfrm>
              </p:grpSpPr>
              <p:sp>
                <p:nvSpPr>
                  <p:cNvPr id="7224" name="Google Shape;722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27" name="Google Shape;7227;p73"/>
                <p:cNvGrpSpPr/>
                <p:nvPr/>
              </p:nvGrpSpPr>
              <p:grpSpPr>
                <a:xfrm>
                  <a:off x="5668659" y="1714000"/>
                  <a:ext cx="193488" cy="227433"/>
                  <a:chOff x="5668659" y="1714000"/>
                  <a:chExt cx="193488" cy="227433"/>
                </a:xfrm>
              </p:grpSpPr>
              <p:sp>
                <p:nvSpPr>
                  <p:cNvPr id="7228" name="Google Shape;722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0" name="Google Shape;7230;p73"/>
            <p:cNvGrpSpPr/>
            <p:nvPr/>
          </p:nvGrpSpPr>
          <p:grpSpPr>
            <a:xfrm>
              <a:off x="506259" y="2485404"/>
              <a:ext cx="458224" cy="523616"/>
              <a:chOff x="608609" y="2370079"/>
              <a:chExt cx="458224" cy="523616"/>
            </a:xfrm>
          </p:grpSpPr>
          <p:grpSp>
            <p:nvGrpSpPr>
              <p:cNvPr id="7231" name="Google Shape;7231;p73"/>
              <p:cNvGrpSpPr/>
              <p:nvPr/>
            </p:nvGrpSpPr>
            <p:grpSpPr>
              <a:xfrm>
                <a:off x="608609" y="2665704"/>
                <a:ext cx="458224" cy="227991"/>
                <a:chOff x="5668659" y="1713442"/>
                <a:chExt cx="458224" cy="227991"/>
              </a:xfrm>
            </p:grpSpPr>
            <p:grpSp>
              <p:nvGrpSpPr>
                <p:cNvPr id="7232" name="Google Shape;7232;p73"/>
                <p:cNvGrpSpPr/>
                <p:nvPr/>
              </p:nvGrpSpPr>
              <p:grpSpPr>
                <a:xfrm>
                  <a:off x="5802485" y="1713507"/>
                  <a:ext cx="188679" cy="227926"/>
                  <a:chOff x="5802485" y="1713507"/>
                  <a:chExt cx="188679" cy="227926"/>
                </a:xfrm>
              </p:grpSpPr>
              <p:sp>
                <p:nvSpPr>
                  <p:cNvPr id="7233" name="Google Shape;723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3"/>
                <p:cNvGrpSpPr/>
                <p:nvPr/>
              </p:nvGrpSpPr>
              <p:grpSpPr>
                <a:xfrm>
                  <a:off x="5936312" y="1713442"/>
                  <a:ext cx="190570" cy="227991"/>
                  <a:chOff x="5936312" y="1713442"/>
                  <a:chExt cx="190570" cy="227991"/>
                </a:xfrm>
              </p:grpSpPr>
              <p:sp>
                <p:nvSpPr>
                  <p:cNvPr id="7236" name="Google Shape;723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39" name="Google Shape;7239;p73"/>
                <p:cNvGrpSpPr/>
                <p:nvPr/>
              </p:nvGrpSpPr>
              <p:grpSpPr>
                <a:xfrm>
                  <a:off x="5668659" y="1714000"/>
                  <a:ext cx="193488" cy="227433"/>
                  <a:chOff x="5668659" y="1714000"/>
                  <a:chExt cx="193488" cy="227433"/>
                </a:xfrm>
              </p:grpSpPr>
              <p:sp>
                <p:nvSpPr>
                  <p:cNvPr id="7240" name="Google Shape;724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2" name="Google Shape;7242;p73"/>
              <p:cNvGrpSpPr/>
              <p:nvPr/>
            </p:nvGrpSpPr>
            <p:grpSpPr>
              <a:xfrm>
                <a:off x="608609" y="2511879"/>
                <a:ext cx="458224" cy="227991"/>
                <a:chOff x="5668659" y="1713442"/>
                <a:chExt cx="458224" cy="227991"/>
              </a:xfrm>
            </p:grpSpPr>
            <p:grpSp>
              <p:nvGrpSpPr>
                <p:cNvPr id="7243" name="Google Shape;7243;p73"/>
                <p:cNvGrpSpPr/>
                <p:nvPr/>
              </p:nvGrpSpPr>
              <p:grpSpPr>
                <a:xfrm>
                  <a:off x="5802485" y="1713507"/>
                  <a:ext cx="188679" cy="227926"/>
                  <a:chOff x="5802485" y="1713507"/>
                  <a:chExt cx="188679" cy="227926"/>
                </a:xfrm>
              </p:grpSpPr>
              <p:sp>
                <p:nvSpPr>
                  <p:cNvPr id="7244" name="Google Shape;724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3"/>
                <p:cNvGrpSpPr/>
                <p:nvPr/>
              </p:nvGrpSpPr>
              <p:grpSpPr>
                <a:xfrm>
                  <a:off x="5936312" y="1713442"/>
                  <a:ext cx="190570" cy="227991"/>
                  <a:chOff x="5936312" y="1713442"/>
                  <a:chExt cx="190570" cy="227991"/>
                </a:xfrm>
              </p:grpSpPr>
              <p:sp>
                <p:nvSpPr>
                  <p:cNvPr id="7247" name="Google Shape;724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50" name="Google Shape;7250;p73"/>
                <p:cNvGrpSpPr/>
                <p:nvPr/>
              </p:nvGrpSpPr>
              <p:grpSpPr>
                <a:xfrm>
                  <a:off x="5668659" y="1714000"/>
                  <a:ext cx="193488" cy="227433"/>
                  <a:chOff x="5668659" y="1714000"/>
                  <a:chExt cx="193488" cy="227433"/>
                </a:xfrm>
              </p:grpSpPr>
              <p:sp>
                <p:nvSpPr>
                  <p:cNvPr id="7251" name="Google Shape;725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3" name="Google Shape;7253;p73"/>
              <p:cNvGrpSpPr/>
              <p:nvPr/>
            </p:nvGrpSpPr>
            <p:grpSpPr>
              <a:xfrm>
                <a:off x="608609" y="2370079"/>
                <a:ext cx="458224" cy="227991"/>
                <a:chOff x="5668659" y="1713442"/>
                <a:chExt cx="458224" cy="227991"/>
              </a:xfrm>
            </p:grpSpPr>
            <p:grpSp>
              <p:nvGrpSpPr>
                <p:cNvPr id="7254" name="Google Shape;7254;p73"/>
                <p:cNvGrpSpPr/>
                <p:nvPr/>
              </p:nvGrpSpPr>
              <p:grpSpPr>
                <a:xfrm>
                  <a:off x="5802485" y="1713507"/>
                  <a:ext cx="188679" cy="227926"/>
                  <a:chOff x="5802485" y="1713507"/>
                  <a:chExt cx="188679" cy="227926"/>
                </a:xfrm>
              </p:grpSpPr>
              <p:sp>
                <p:nvSpPr>
                  <p:cNvPr id="7255" name="Google Shape;725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3"/>
                <p:cNvGrpSpPr/>
                <p:nvPr/>
              </p:nvGrpSpPr>
              <p:grpSpPr>
                <a:xfrm>
                  <a:off x="5936312" y="1713442"/>
                  <a:ext cx="190570" cy="227991"/>
                  <a:chOff x="5936312" y="1713442"/>
                  <a:chExt cx="190570" cy="227991"/>
                </a:xfrm>
              </p:grpSpPr>
              <p:sp>
                <p:nvSpPr>
                  <p:cNvPr id="7258" name="Google Shape;725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61" name="Google Shape;7261;p73"/>
                <p:cNvGrpSpPr/>
                <p:nvPr/>
              </p:nvGrpSpPr>
              <p:grpSpPr>
                <a:xfrm>
                  <a:off x="5668659" y="1714000"/>
                  <a:ext cx="193488" cy="227433"/>
                  <a:chOff x="5668659" y="1714000"/>
                  <a:chExt cx="193488" cy="227433"/>
                </a:xfrm>
              </p:grpSpPr>
              <p:sp>
                <p:nvSpPr>
                  <p:cNvPr id="7262" name="Google Shape;726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264" name="Google Shape;7264;p73"/>
          <p:cNvCxnSpPr>
            <a:endCxn id="7053"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68"/>
        <p:cNvGrpSpPr/>
        <p:nvPr/>
      </p:nvGrpSpPr>
      <p:grpSpPr>
        <a:xfrm>
          <a:off x="0" y="0"/>
          <a:ext cx="0" cy="0"/>
          <a:chOff x="0" y="0"/>
          <a:chExt cx="0" cy="0"/>
        </a:xfrm>
      </p:grpSpPr>
      <p:sp>
        <p:nvSpPr>
          <p:cNvPr id="7269" name="Google Shape;7269;p74"/>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0" name="Google Shape;7270;p74"/>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1" name="Google Shape;7271;p74"/>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2" name="Google Shape;7272;p74"/>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73" name="Google Shape;7273;p74"/>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7274" name="Google Shape;7274;p74"/>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75" name="Google Shape;7275;p74"/>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7276" name="Google Shape;7276;p74"/>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77" name="Google Shape;7277;p74"/>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78" name="Google Shape;7278;p74"/>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9" name="Google Shape;7279;p74"/>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0" name="Google Shape;7280;p74"/>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281" name="Google Shape;7281;p74"/>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2" name="Google Shape;7282;p74"/>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3" name="Google Shape;7283;p74"/>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4" name="Google Shape;7284;p74"/>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85" name="Google Shape;7285;p74"/>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86" name="Google Shape;7286;p74"/>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87" name="Google Shape;7287;p74"/>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8" name="Google Shape;7288;p74"/>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7289" name="Google Shape;7289;p74"/>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90" name="Google Shape;7290;p74"/>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91" name="Google Shape;7291;p74"/>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2" name="Google Shape;7292;p74"/>
          <p:cNvCxnSpPr>
            <a:stCxn id="7291" idx="0"/>
            <a:endCxn id="7285"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3" name="Google Shape;7293;p74"/>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7294" name="Google Shape;7294;p74"/>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7295" name="Google Shape;7295;p74"/>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7296" name="Google Shape;7296;p74"/>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7297" name="Google Shape;7297;p74"/>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8" name="Google Shape;7298;p74"/>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solidFill>
                  <a:srgbClr val="FFFFFF"/>
                </a:solidFill>
              </a:rPr>
              <a:t>Convolve</a:t>
            </a:r>
            <a:endParaRPr sz="1900" dirty="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2731</Words>
  <Application>Microsoft Office PowerPoint</Application>
  <PresentationFormat>全屏显示(16:9)</PresentationFormat>
  <Paragraphs>820</Paragraphs>
  <Slides>62</Slides>
  <Notes>62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62</vt:i4>
      </vt:variant>
    </vt:vector>
  </HeadingPairs>
  <TitlesOfParts>
    <vt:vector size="68" baseType="lpstr">
      <vt:lpstr>Roboto</vt:lpstr>
      <vt:lpstr>Times New Roman</vt:lpstr>
      <vt:lpstr>Consolas</vt:lpstr>
      <vt:lpstr>Nanum Gothic</vt:lpstr>
      <vt:lpstr>Arial</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22 00</cp:lastModifiedBy>
  <cp:revision>1</cp:revision>
  <dcterms:modified xsi:type="dcterms:W3CDTF">2023-03-13T04:46:40Z</dcterms:modified>
</cp:coreProperties>
</file>